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 id="2147483782" r:id="rId2"/>
  </p:sldMasterIdLst>
  <p:notesMasterIdLst>
    <p:notesMasterId r:id="rId11"/>
  </p:notesMasterIdLst>
  <p:handoutMasterIdLst>
    <p:handoutMasterId r:id="rId12"/>
  </p:handoutMasterIdLst>
  <p:sldIdLst>
    <p:sldId id="307" r:id="rId3"/>
    <p:sldId id="305" r:id="rId4"/>
    <p:sldId id="301" r:id="rId5"/>
    <p:sldId id="298" r:id="rId6"/>
    <p:sldId id="300" r:id="rId7"/>
    <p:sldId id="299" r:id="rId8"/>
    <p:sldId id="270" r:id="rId9"/>
    <p:sldId id="306" r:id="rId10"/>
  </p:sldIdLst>
  <p:sldSz cx="9144000" cy="6858000" type="screen4x3"/>
  <p:notesSz cx="7099300" cy="10234613"/>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1DA"/>
    <a:srgbClr val="0066FF"/>
    <a:srgbClr val="BC204B"/>
    <a:srgbClr val="F68D2E"/>
    <a:srgbClr val="EAAA00"/>
    <a:srgbClr val="43B02A"/>
    <a:srgbClr val="009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843" autoAdjust="0"/>
  </p:normalViewPr>
  <p:slideViewPr>
    <p:cSldViewPr snapToGrid="0" showGuides="1">
      <p:cViewPr varScale="1">
        <p:scale>
          <a:sx n="92" d="100"/>
          <a:sy n="92" d="100"/>
        </p:scale>
        <p:origin x="966" y="84"/>
      </p:cViewPr>
      <p:guideLst/>
    </p:cSldViewPr>
  </p:slideViewPr>
  <p:outlineViewPr>
    <p:cViewPr>
      <p:scale>
        <a:sx n="33" d="100"/>
        <a:sy n="33" d="100"/>
      </p:scale>
      <p:origin x="0" y="-15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2608" y="6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gs" Target="tags/tag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3074E3C8-49DE-43B1-AD9A-640C052AB6E9}" type="datetimeFigureOut">
              <a:rPr lang="zh-TW" altLang="en-US" smtClean="0"/>
              <a:t>2019/3/29</a:t>
            </a:fld>
            <a:endParaRPr lang="zh-TW" altLang="en-US"/>
          </a:p>
        </p:txBody>
      </p:sp>
      <p:sp>
        <p:nvSpPr>
          <p:cNvPr id="4" name="頁尾版面配置區 3"/>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8258A140-125A-43A3-9143-E28EB397CB04}" type="slidenum">
              <a:rPr lang="zh-TW" altLang="en-US" smtClean="0"/>
              <a:t>‹#›</a:t>
            </a:fld>
            <a:endParaRPr lang="zh-TW" altLang="en-US"/>
          </a:p>
        </p:txBody>
      </p:sp>
    </p:spTree>
    <p:extLst>
      <p:ext uri="{BB962C8B-B14F-4D97-AF65-F5344CB8AC3E}">
        <p14:creationId xmlns:p14="http://schemas.microsoft.com/office/powerpoint/2010/main" val="13790741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TW" altLang="en-US"/>
          </a:p>
        </p:txBody>
      </p:sp>
      <p:sp>
        <p:nvSpPr>
          <p:cNvPr id="3" name="日期版面配置區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AD306B08-6732-4A66-B2A3-E120BAB73D5C}" type="datetimeFigureOut">
              <a:rPr lang="zh-TW" altLang="en-US" smtClean="0"/>
              <a:t>2019/3/29</a:t>
            </a:fld>
            <a:endParaRPr lang="zh-TW" altLang="en-US"/>
          </a:p>
        </p:txBody>
      </p:sp>
      <p:sp>
        <p:nvSpPr>
          <p:cNvPr id="4" name="投影片圖像版面配置區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zh-TW" altLang="en-US"/>
          </a:p>
        </p:txBody>
      </p:sp>
      <p:sp>
        <p:nvSpPr>
          <p:cNvPr id="5" name="備忘稿版面配置區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TW" altLang="en-US"/>
          </a:p>
        </p:txBody>
      </p:sp>
      <p:sp>
        <p:nvSpPr>
          <p:cNvPr id="7" name="投影片編號版面配置區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E1BDAE3-E6D0-45AF-B224-790D1B9A9A71}" type="slidenum">
              <a:rPr lang="zh-TW" altLang="en-US" smtClean="0"/>
              <a:t>‹#›</a:t>
            </a:fld>
            <a:endParaRPr lang="zh-TW" altLang="en-US"/>
          </a:p>
        </p:txBody>
      </p:sp>
    </p:spTree>
    <p:extLst>
      <p:ext uri="{BB962C8B-B14F-4D97-AF65-F5344CB8AC3E}">
        <p14:creationId xmlns:p14="http://schemas.microsoft.com/office/powerpoint/2010/main" val="3193230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7E1BDAE3-E6D0-45AF-B224-790D1B9A9A71}" type="slidenum">
              <a:rPr lang="zh-TW" altLang="en-US" smtClean="0">
                <a:solidFill>
                  <a:prstClr val="black"/>
                </a:solidFill>
              </a:rPr>
              <a:pPr/>
              <a:t>2</a:t>
            </a:fld>
            <a:endParaRPr lang="zh-TW" altLang="en-US">
              <a:solidFill>
                <a:prstClr val="black"/>
              </a:solidFill>
            </a:endParaRPr>
          </a:p>
        </p:txBody>
      </p:sp>
    </p:spTree>
    <p:extLst>
      <p:ext uri="{BB962C8B-B14F-4D97-AF65-F5344CB8AC3E}">
        <p14:creationId xmlns:p14="http://schemas.microsoft.com/office/powerpoint/2010/main" val="3248502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實習學校必須</a:t>
            </a:r>
            <a:r>
              <a:rPr lang="en-US" altLang="zh-TW" dirty="0" smtClean="0"/>
              <a:t>6</a:t>
            </a:r>
            <a:r>
              <a:rPr lang="zh-TW" altLang="en-US" dirty="0" smtClean="0"/>
              <a:t>週以上：政大</a:t>
            </a:r>
            <a:r>
              <a:rPr lang="en-US" altLang="zh-TW" dirty="0" smtClean="0"/>
              <a:t>(7</a:t>
            </a:r>
            <a:r>
              <a:rPr lang="zh-TW" altLang="en-US" dirty="0" smtClean="0"/>
              <a:t>週</a:t>
            </a:r>
            <a:r>
              <a:rPr lang="en-US" altLang="zh-TW" dirty="0" smtClean="0"/>
              <a:t>)</a:t>
            </a:r>
            <a:r>
              <a:rPr lang="zh-TW" altLang="en-US" dirty="0" smtClean="0"/>
              <a:t>、元智</a:t>
            </a:r>
            <a:r>
              <a:rPr lang="en-US" altLang="zh-TW" dirty="0" smtClean="0"/>
              <a:t>(6</a:t>
            </a:r>
            <a:r>
              <a:rPr lang="zh-TW" altLang="en-US" dirty="0" smtClean="0"/>
              <a:t>週</a:t>
            </a:r>
            <a:r>
              <a:rPr lang="en-US" altLang="zh-TW" dirty="0" smtClean="0"/>
              <a:t>)</a:t>
            </a:r>
            <a:endParaRPr lang="zh-TW" altLang="en-US" dirty="0"/>
          </a:p>
        </p:txBody>
      </p:sp>
      <p:sp>
        <p:nvSpPr>
          <p:cNvPr id="4" name="投影片編號版面配置區 3"/>
          <p:cNvSpPr>
            <a:spLocks noGrp="1"/>
          </p:cNvSpPr>
          <p:nvPr>
            <p:ph type="sldNum" sz="quarter" idx="10"/>
          </p:nvPr>
        </p:nvSpPr>
        <p:spPr/>
        <p:txBody>
          <a:bodyPr/>
          <a:lstStyle/>
          <a:p>
            <a:fld id="{7E1BDAE3-E6D0-45AF-B224-790D1B9A9A71}" type="slidenum">
              <a:rPr lang="zh-TW" altLang="en-US" smtClean="0"/>
              <a:t>3</a:t>
            </a:fld>
            <a:endParaRPr lang="zh-TW" altLang="en-US"/>
          </a:p>
        </p:txBody>
      </p:sp>
    </p:spTree>
    <p:extLst>
      <p:ext uri="{BB962C8B-B14F-4D97-AF65-F5344CB8AC3E}">
        <p14:creationId xmlns:p14="http://schemas.microsoft.com/office/powerpoint/2010/main" val="3353902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mtClean="0"/>
              <a:t>KPMG</a:t>
            </a:r>
            <a:r>
              <a:rPr lang="zh-TW" altLang="en-US" smtClean="0"/>
              <a:t>提供名額的學校用</a:t>
            </a:r>
            <a:endParaRPr lang="zh-TW" altLang="en-US"/>
          </a:p>
        </p:txBody>
      </p:sp>
      <p:sp>
        <p:nvSpPr>
          <p:cNvPr id="4" name="投影片編號版面配置區 3"/>
          <p:cNvSpPr>
            <a:spLocks noGrp="1"/>
          </p:cNvSpPr>
          <p:nvPr>
            <p:ph type="sldNum" sz="quarter" idx="10"/>
          </p:nvPr>
        </p:nvSpPr>
        <p:spPr/>
        <p:txBody>
          <a:bodyPr/>
          <a:lstStyle/>
          <a:p>
            <a:fld id="{7E1BDAE3-E6D0-45AF-B224-790D1B9A9A71}" type="slidenum">
              <a:rPr lang="zh-TW" altLang="en-US" smtClean="0"/>
              <a:t>5</a:t>
            </a:fld>
            <a:endParaRPr lang="zh-TW" altLang="en-US"/>
          </a:p>
        </p:txBody>
      </p:sp>
    </p:spTree>
    <p:extLst>
      <p:ext uri="{BB962C8B-B14F-4D97-AF65-F5344CB8AC3E}">
        <p14:creationId xmlns:p14="http://schemas.microsoft.com/office/powerpoint/2010/main" val="2937639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自行申請</a:t>
            </a:r>
            <a:endParaRPr lang="zh-TW" altLang="en-US" dirty="0"/>
          </a:p>
        </p:txBody>
      </p:sp>
      <p:sp>
        <p:nvSpPr>
          <p:cNvPr id="4" name="投影片編號版面配置區 3"/>
          <p:cNvSpPr>
            <a:spLocks noGrp="1"/>
          </p:cNvSpPr>
          <p:nvPr>
            <p:ph type="sldNum" sz="quarter" idx="10"/>
          </p:nvPr>
        </p:nvSpPr>
        <p:spPr/>
        <p:txBody>
          <a:bodyPr/>
          <a:lstStyle/>
          <a:p>
            <a:fld id="{7E1BDAE3-E6D0-45AF-B224-790D1B9A9A71}" type="slidenum">
              <a:rPr lang="zh-TW" altLang="en-US" smtClean="0"/>
              <a:t>6</a:t>
            </a:fld>
            <a:endParaRPr lang="zh-TW" altLang="en-US"/>
          </a:p>
        </p:txBody>
      </p:sp>
    </p:spTree>
    <p:extLst>
      <p:ext uri="{BB962C8B-B14F-4D97-AF65-F5344CB8AC3E}">
        <p14:creationId xmlns:p14="http://schemas.microsoft.com/office/powerpoint/2010/main" val="2640522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Right vertical dark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6192000" cy="3510000"/>
          </a:xfrm>
        </p:spPr>
        <p:txBody>
          <a:bodyPr anchor="t" anchorCtr="0"/>
          <a:lstStyle>
            <a:lvl1pPr algn="l">
              <a:defRPr sz="11000" baseline="0">
                <a:solidFill>
                  <a:schemeClr val="bg1"/>
                </a:solidFill>
                <a:latin typeface="+mj-lt"/>
              </a:defRPr>
            </a:lvl1pPr>
          </a:lstStyle>
          <a:p>
            <a:r>
              <a:rPr lang="en-GB" dirty="0" smtClean="0"/>
              <a:t>Title slide – </a:t>
            </a:r>
            <a:br>
              <a:rPr lang="en-GB" dirty="0" smtClean="0"/>
            </a:br>
            <a:r>
              <a:rPr lang="en-GB" dirty="0" smtClean="0"/>
              <a:t>dark vertical image – </a:t>
            </a:r>
            <a:r>
              <a:rPr lang="en-GB" dirty="0" err="1" smtClean="0"/>
              <a:t>rhs</a:t>
            </a:r>
            <a:r>
              <a:rPr lang="en-GB" dirty="0" smtClean="0"/>
              <a:t> </a:t>
            </a:r>
            <a:endParaRPr lang="en-US" dirty="0"/>
          </a:p>
        </p:txBody>
      </p:sp>
      <p:sp>
        <p:nvSpPr>
          <p:cNvPr id="9" name="Freeform 19"/>
          <p:cNvSpPr>
            <a:spLocks noEditPoints="1"/>
          </p:cNvSpPr>
          <p:nvPr userDrawn="1"/>
        </p:nvSpPr>
        <p:spPr bwMode="auto">
          <a:xfrm>
            <a:off x="756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756000" y="5036400"/>
            <a:ext cx="61632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30357351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eft vertical dark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16175" y="1339200"/>
            <a:ext cx="4983288" cy="3510000"/>
          </a:xfrm>
        </p:spPr>
        <p:txBody>
          <a:bodyPr anchor="t" anchorCtr="0"/>
          <a:lstStyle>
            <a:lvl1pPr algn="l">
              <a:defRPr sz="11000">
                <a:solidFill>
                  <a:schemeClr val="bg1"/>
                </a:solidFill>
                <a:latin typeface="+mj-lt"/>
              </a:defRPr>
            </a:lvl1pPr>
          </a:lstStyle>
          <a:p>
            <a:r>
              <a:rPr lang="en-GB" dirty="0" smtClean="0"/>
              <a:t>Title slide – dark vertical image – lhs </a:t>
            </a:r>
            <a:endParaRPr lang="en-US" dirty="0"/>
          </a:p>
        </p:txBody>
      </p:sp>
      <p:sp>
        <p:nvSpPr>
          <p:cNvPr id="5" name="Freeform 19"/>
          <p:cNvSpPr>
            <a:spLocks noEditPoints="1"/>
          </p:cNvSpPr>
          <p:nvPr userDrawn="1"/>
        </p:nvSpPr>
        <p:spPr bwMode="auto">
          <a:xfrm>
            <a:off x="3444975"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3444975" y="5036400"/>
            <a:ext cx="45324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40930004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Right vertical light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6192000" cy="3510000"/>
          </a:xfrm>
        </p:spPr>
        <p:txBody>
          <a:bodyPr anchor="t" anchorCtr="0"/>
          <a:lstStyle>
            <a:lvl1pPr algn="l">
              <a:defRPr sz="11000" baseline="0">
                <a:solidFill>
                  <a:srgbClr val="00338D"/>
                </a:solidFill>
                <a:latin typeface="+mj-lt"/>
              </a:defRPr>
            </a:lvl1pPr>
          </a:lstStyle>
          <a:p>
            <a:r>
              <a:rPr lang="en-GB" dirty="0" smtClean="0"/>
              <a:t>Title slide – </a:t>
            </a:r>
            <a:br>
              <a:rPr lang="en-GB" dirty="0" smtClean="0"/>
            </a:br>
            <a:r>
              <a:rPr lang="en-GB" dirty="0" smtClean="0"/>
              <a:t>light vertical image – </a:t>
            </a:r>
            <a:r>
              <a:rPr lang="en-GB" dirty="0" err="1" smtClean="0"/>
              <a:t>rhs</a:t>
            </a:r>
            <a:r>
              <a:rPr lang="en-GB" dirty="0" smtClean="0"/>
              <a:t> </a:t>
            </a:r>
            <a:endParaRPr lang="en-US" dirty="0"/>
          </a:p>
        </p:txBody>
      </p:sp>
      <p:sp>
        <p:nvSpPr>
          <p:cNvPr id="9" name="Freeform 19"/>
          <p:cNvSpPr>
            <a:spLocks noEditPoints="1"/>
          </p:cNvSpPr>
          <p:nvPr userDrawn="1"/>
        </p:nvSpPr>
        <p:spPr bwMode="auto">
          <a:xfrm>
            <a:off x="756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en-GB" dirty="0">
              <a:solidFill>
                <a:srgbClr val="00338D"/>
              </a:solidFill>
            </a:endParaRPr>
          </a:p>
        </p:txBody>
      </p:sp>
      <p:sp>
        <p:nvSpPr>
          <p:cNvPr id="6" name="Text Placeholder 3"/>
          <p:cNvSpPr>
            <a:spLocks noGrp="1"/>
          </p:cNvSpPr>
          <p:nvPr>
            <p:ph type="body" sz="quarter" idx="11"/>
          </p:nvPr>
        </p:nvSpPr>
        <p:spPr>
          <a:xfrm>
            <a:off x="756000" y="5036400"/>
            <a:ext cx="6163200" cy="216000"/>
          </a:xfrm>
        </p:spPr>
        <p:txBody>
          <a:bodyPr/>
          <a:lstStyle>
            <a:lvl1pPr>
              <a:defRPr sz="16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89645318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Left vertical light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16175" y="1339200"/>
            <a:ext cx="4983288" cy="3510000"/>
          </a:xfrm>
        </p:spPr>
        <p:txBody>
          <a:bodyPr anchor="t" anchorCtr="0"/>
          <a:lstStyle>
            <a:lvl1pPr algn="l">
              <a:defRPr sz="11000">
                <a:solidFill>
                  <a:srgbClr val="00338D"/>
                </a:solidFill>
                <a:latin typeface="+mj-lt"/>
              </a:defRPr>
            </a:lvl1pPr>
          </a:lstStyle>
          <a:p>
            <a:r>
              <a:rPr lang="en-GB" dirty="0" smtClean="0"/>
              <a:t>Title slide – light vertical image – lhs </a:t>
            </a:r>
            <a:endParaRPr lang="en-US" dirty="0"/>
          </a:p>
        </p:txBody>
      </p:sp>
      <p:sp>
        <p:nvSpPr>
          <p:cNvPr id="5" name="Freeform 19"/>
          <p:cNvSpPr>
            <a:spLocks noEditPoints="1"/>
          </p:cNvSpPr>
          <p:nvPr userDrawn="1"/>
        </p:nvSpPr>
        <p:spPr bwMode="auto">
          <a:xfrm>
            <a:off x="3444975"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en-GB" dirty="0">
              <a:solidFill>
                <a:srgbClr val="00338D"/>
              </a:solidFill>
            </a:endParaRPr>
          </a:p>
        </p:txBody>
      </p:sp>
      <p:sp>
        <p:nvSpPr>
          <p:cNvPr id="6" name="Text Placeholder 3"/>
          <p:cNvSpPr>
            <a:spLocks noGrp="1"/>
          </p:cNvSpPr>
          <p:nvPr>
            <p:ph type="body" sz="quarter" idx="11"/>
          </p:nvPr>
        </p:nvSpPr>
        <p:spPr>
          <a:xfrm>
            <a:off x="3444975" y="5036400"/>
            <a:ext cx="4532400" cy="216000"/>
          </a:xfrm>
        </p:spPr>
        <p:txBody>
          <a:bodyPr/>
          <a:lstStyle>
            <a:lvl1pPr>
              <a:defRPr sz="16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235583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Singular light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rgbClr val="00338D"/>
                </a:solidFill>
                <a:latin typeface="+mj-lt"/>
              </a:defRPr>
            </a:lvl1pPr>
          </a:lstStyle>
          <a:p>
            <a:r>
              <a:rPr lang="en-US" dirty="0" smtClean="0"/>
              <a:t>Title slide – singular light </a:t>
            </a:r>
            <a:br>
              <a:rPr lang="en-US" dirty="0" smtClean="0"/>
            </a:br>
            <a:r>
              <a:rPr lang="en-US" dirty="0" smtClean="0"/>
              <a:t>image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en-GB" sz="1100" dirty="0">
              <a:solidFill>
                <a:srgbClr val="00338D"/>
              </a:solidFill>
            </a:endParaRPr>
          </a:p>
        </p:txBody>
      </p:sp>
      <p:sp>
        <p:nvSpPr>
          <p:cNvPr id="8" name="Text Placeholder 3"/>
          <p:cNvSpPr>
            <a:spLocks noGrp="1"/>
          </p:cNvSpPr>
          <p:nvPr>
            <p:ph type="body" sz="quarter" idx="11"/>
          </p:nvPr>
        </p:nvSpPr>
        <p:spPr>
          <a:xfrm>
            <a:off x="2064100" y="5036400"/>
            <a:ext cx="6172700" cy="216000"/>
          </a:xfrm>
        </p:spPr>
        <p:txBody>
          <a:bodyPr/>
          <a:lstStyle>
            <a:lvl1pPr>
              <a:defRPr sz="16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10809572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Singular dark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latin typeface="+mj-lt"/>
              </a:defRPr>
            </a:lvl1pPr>
          </a:lstStyle>
          <a:p>
            <a:r>
              <a:rPr lang="en-US" dirty="0" smtClean="0"/>
              <a:t>Title slide – singular dark </a:t>
            </a:r>
            <a:br>
              <a:rPr lang="en-US" dirty="0" smtClean="0"/>
            </a:br>
            <a:r>
              <a:rPr lang="en-US" dirty="0" smtClean="0"/>
              <a:t>image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6D2077"/>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sz="1100" dirty="0"/>
          </a:p>
        </p:txBody>
      </p:sp>
      <p:sp>
        <p:nvSpPr>
          <p:cNvPr id="8" name="Text Placeholder 3"/>
          <p:cNvSpPr>
            <a:spLocks noGrp="1"/>
          </p:cNvSpPr>
          <p:nvPr>
            <p:ph type="body" sz="quarter" idx="11"/>
          </p:nvPr>
        </p:nvSpPr>
        <p:spPr>
          <a:xfrm>
            <a:off x="2064100" y="5036400"/>
            <a:ext cx="61727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06944599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Singular image title bar">
    <p:spTree>
      <p:nvGrpSpPr>
        <p:cNvPr id="1" name=""/>
        <p:cNvGrpSpPr/>
        <p:nvPr/>
      </p:nvGrpSpPr>
      <p:grpSpPr>
        <a:xfrm>
          <a:off x="0" y="0"/>
          <a:ext cx="0" cy="0"/>
          <a:chOff x="0" y="0"/>
          <a:chExt cx="0" cy="0"/>
        </a:xfrm>
      </p:grpSpPr>
      <p:sp>
        <p:nvSpPr>
          <p:cNvPr id="4" name="object 3"/>
          <p:cNvSpPr/>
          <p:nvPr userDrawn="1"/>
        </p:nvSpPr>
        <p:spPr>
          <a:xfrm>
            <a:off x="-1" y="0"/>
            <a:ext cx="3657600"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83698"/>
          </a:solidFill>
        </p:spPr>
        <p:txBody>
          <a:bodyPr wrap="square" lIns="0" tIns="0" rIns="0" bIns="0" rtlCol="0">
            <a:noAutofit/>
          </a:bodyPr>
          <a:lstStyle/>
          <a:p>
            <a:endParaRPr sz="1800" dirty="0">
              <a:latin typeface="Arial" panose="020B0604020202020204" pitchFamily="34" charset="0"/>
            </a:endParaRPr>
          </a:p>
        </p:txBody>
      </p:sp>
      <p:sp>
        <p:nvSpPr>
          <p:cNvPr id="8" name="Title 1"/>
          <p:cNvSpPr>
            <a:spLocks noGrp="1"/>
          </p:cNvSpPr>
          <p:nvPr>
            <p:ph type="ctrTitle" hasCustomPrompt="1"/>
          </p:nvPr>
        </p:nvSpPr>
        <p:spPr>
          <a:xfrm>
            <a:off x="727200" y="1339200"/>
            <a:ext cx="2607671" cy="3510000"/>
          </a:xfrm>
        </p:spPr>
        <p:txBody>
          <a:bodyPr anchor="t" anchorCtr="0"/>
          <a:lstStyle>
            <a:lvl1pPr algn="l">
              <a:defRPr sz="7200">
                <a:solidFill>
                  <a:schemeClr val="bg1"/>
                </a:solidFill>
                <a:latin typeface="+mj-lt"/>
              </a:defRPr>
            </a:lvl1pPr>
          </a:lstStyle>
          <a:p>
            <a:r>
              <a:rPr lang="en-GB" dirty="0" smtClean="0"/>
              <a:t>Title slide – singular image title bar</a:t>
            </a:r>
            <a:endParaRPr lang="en-US" dirty="0"/>
          </a:p>
        </p:txBody>
      </p:sp>
      <p:sp>
        <p:nvSpPr>
          <p:cNvPr id="9" name="Freeform 19"/>
          <p:cNvSpPr>
            <a:spLocks noEditPoints="1"/>
          </p:cNvSpPr>
          <p:nvPr userDrawn="1"/>
        </p:nvSpPr>
        <p:spPr bwMode="auto">
          <a:xfrm>
            <a:off x="756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Text Placeholder 3"/>
          <p:cNvSpPr>
            <a:spLocks noGrp="1"/>
          </p:cNvSpPr>
          <p:nvPr>
            <p:ph type="body" sz="quarter" idx="11"/>
          </p:nvPr>
        </p:nvSpPr>
        <p:spPr>
          <a:xfrm>
            <a:off x="756000" y="5036400"/>
            <a:ext cx="2578871"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76135042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 No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latin typeface="+mj-lt"/>
              </a:defRPr>
            </a:lvl1pPr>
          </a:lstStyle>
          <a:p>
            <a:r>
              <a:rPr lang="en-GB" dirty="0" smtClean="0"/>
              <a:t>Title slide – </a:t>
            </a:r>
            <a:br>
              <a:rPr lang="en-GB" dirty="0" smtClean="0"/>
            </a:br>
            <a:r>
              <a:rPr lang="en-GB" dirty="0" smtClean="0"/>
              <a:t>no image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 Placeholder 3"/>
          <p:cNvSpPr>
            <a:spLocks noGrp="1"/>
          </p:cNvSpPr>
          <p:nvPr>
            <p:ph type="body" sz="quarter" idx="11"/>
          </p:nvPr>
        </p:nvSpPr>
        <p:spPr>
          <a:xfrm>
            <a:off x="2064100" y="5036400"/>
            <a:ext cx="61727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207933101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2606408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752400" y="1209600"/>
            <a:ext cx="7639200" cy="45942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33840936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752400" y="1209600"/>
            <a:ext cx="3726000" cy="45942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8"/>
          <p:cNvSpPr>
            <a:spLocks noGrp="1"/>
          </p:cNvSpPr>
          <p:nvPr>
            <p:ph type="body" sz="quarter" idx="11"/>
          </p:nvPr>
        </p:nvSpPr>
        <p:spPr>
          <a:xfrm>
            <a:off x="4665600" y="1209600"/>
            <a:ext cx="3726000" cy="45942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6613855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752400" y="1209600"/>
            <a:ext cx="3726000" cy="45942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Chart Placeholder 4"/>
          <p:cNvSpPr>
            <a:spLocks noGrp="1"/>
          </p:cNvSpPr>
          <p:nvPr>
            <p:ph type="chart" sz="quarter" idx="13"/>
          </p:nvPr>
        </p:nvSpPr>
        <p:spPr>
          <a:xfrm>
            <a:off x="4665600" y="1209600"/>
            <a:ext cx="3726000" cy="4593600"/>
          </a:xfrm>
        </p:spPr>
        <p:txBody>
          <a:bodyPr anchor="ctr"/>
          <a:lstStyle>
            <a:lvl1pPr algn="ctr">
              <a:defRPr/>
            </a:lvl1pPr>
          </a:lstStyle>
          <a:p>
            <a:r>
              <a:rPr lang="en-GB" dirty="0" smtClean="0"/>
              <a:t>Click icon to add chart</a:t>
            </a:r>
          </a:p>
        </p:txBody>
      </p:sp>
    </p:spTree>
    <p:extLst>
      <p:ext uri="{BB962C8B-B14F-4D97-AF65-F5344CB8AC3E}">
        <p14:creationId xmlns:p14="http://schemas.microsoft.com/office/powerpoint/2010/main" val="81414283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5" name="Chart Placeholder 4"/>
          <p:cNvSpPr>
            <a:spLocks noGrp="1"/>
          </p:cNvSpPr>
          <p:nvPr>
            <p:ph type="chart" sz="quarter" idx="11"/>
          </p:nvPr>
        </p:nvSpPr>
        <p:spPr>
          <a:xfrm>
            <a:off x="4665600" y="1209600"/>
            <a:ext cx="3726000" cy="4593600"/>
          </a:xfrm>
        </p:spPr>
        <p:txBody>
          <a:bodyPr anchor="ctr"/>
          <a:lstStyle>
            <a:lvl1pPr algn="ctr">
              <a:defRPr/>
            </a:lvl1pPr>
          </a:lstStyle>
          <a:p>
            <a:r>
              <a:rPr lang="en-GB" dirty="0" smtClean="0"/>
              <a:t>Click icon to add chart</a:t>
            </a:r>
          </a:p>
        </p:txBody>
      </p:sp>
      <p:sp>
        <p:nvSpPr>
          <p:cNvPr id="6" name="Chart Placeholder 4"/>
          <p:cNvSpPr>
            <a:spLocks noGrp="1"/>
          </p:cNvSpPr>
          <p:nvPr>
            <p:ph type="chart" sz="quarter" idx="12"/>
          </p:nvPr>
        </p:nvSpPr>
        <p:spPr>
          <a:xfrm>
            <a:off x="752400" y="1209600"/>
            <a:ext cx="3726000" cy="4593600"/>
          </a:xfrm>
        </p:spPr>
        <p:txBody>
          <a:bodyPr anchor="ctr"/>
          <a:lstStyle>
            <a:lvl1pPr algn="ctr">
              <a:defRPr/>
            </a:lvl1pPr>
          </a:lstStyle>
          <a:p>
            <a:r>
              <a:rPr lang="en-GB" dirty="0" smtClean="0"/>
              <a:t>Click icon to add chart</a:t>
            </a:r>
          </a:p>
        </p:txBody>
      </p:sp>
    </p:spTree>
    <p:extLst>
      <p:ext uri="{BB962C8B-B14F-4D97-AF65-F5344CB8AC3E}">
        <p14:creationId xmlns:p14="http://schemas.microsoft.com/office/powerpoint/2010/main" val="21484038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752400" y="3607200"/>
            <a:ext cx="7639200" cy="2196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Chart Placeholder 4"/>
          <p:cNvSpPr>
            <a:spLocks noGrp="1"/>
          </p:cNvSpPr>
          <p:nvPr>
            <p:ph type="chart" sz="quarter" idx="11"/>
          </p:nvPr>
        </p:nvSpPr>
        <p:spPr>
          <a:xfrm>
            <a:off x="752400" y="1209600"/>
            <a:ext cx="7639200" cy="2196000"/>
          </a:xfrm>
        </p:spPr>
        <p:txBody>
          <a:bodyPr anchor="ctr"/>
          <a:lstStyle>
            <a:lvl1pPr algn="ctr">
              <a:defRPr/>
            </a:lvl1pPr>
          </a:lstStyle>
          <a:p>
            <a:r>
              <a:rPr lang="en-GB" dirty="0" smtClean="0"/>
              <a:t>Click icon to add chart</a:t>
            </a:r>
          </a:p>
        </p:txBody>
      </p:sp>
    </p:spTree>
    <p:extLst>
      <p:ext uri="{BB962C8B-B14F-4D97-AF65-F5344CB8AC3E}">
        <p14:creationId xmlns:p14="http://schemas.microsoft.com/office/powerpoint/2010/main" val="266211562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5" name="Chart Placeholder 4"/>
          <p:cNvSpPr>
            <a:spLocks noGrp="1"/>
          </p:cNvSpPr>
          <p:nvPr>
            <p:ph type="chart" sz="quarter" idx="11"/>
          </p:nvPr>
        </p:nvSpPr>
        <p:spPr>
          <a:xfrm>
            <a:off x="3412800" y="1209600"/>
            <a:ext cx="2354400" cy="2185200"/>
          </a:xfrm>
        </p:spPr>
        <p:txBody>
          <a:bodyPr anchor="ctr"/>
          <a:lstStyle>
            <a:lvl1pPr algn="ctr">
              <a:defRPr/>
            </a:lvl1pPr>
          </a:lstStyle>
          <a:p>
            <a:r>
              <a:rPr lang="en-GB" dirty="0" smtClean="0"/>
              <a:t>Click icon to add chart</a:t>
            </a:r>
          </a:p>
        </p:txBody>
      </p:sp>
      <p:sp>
        <p:nvSpPr>
          <p:cNvPr id="6" name="Chart Placeholder 4"/>
          <p:cNvSpPr>
            <a:spLocks noGrp="1"/>
          </p:cNvSpPr>
          <p:nvPr>
            <p:ph type="chart" sz="quarter" idx="12"/>
          </p:nvPr>
        </p:nvSpPr>
        <p:spPr>
          <a:xfrm>
            <a:off x="752400" y="1209600"/>
            <a:ext cx="2390400" cy="2185200"/>
          </a:xfrm>
        </p:spPr>
        <p:txBody>
          <a:bodyPr anchor="ctr"/>
          <a:lstStyle>
            <a:lvl1pPr algn="ctr">
              <a:defRPr/>
            </a:lvl1pPr>
          </a:lstStyle>
          <a:p>
            <a:r>
              <a:rPr lang="en-GB" dirty="0" smtClean="0"/>
              <a:t>Click icon to add chart</a:t>
            </a:r>
          </a:p>
        </p:txBody>
      </p:sp>
      <p:sp>
        <p:nvSpPr>
          <p:cNvPr id="7" name="Text Placeholder 8"/>
          <p:cNvSpPr>
            <a:spLocks noGrp="1"/>
          </p:cNvSpPr>
          <p:nvPr>
            <p:ph type="body" sz="quarter" idx="10"/>
          </p:nvPr>
        </p:nvSpPr>
        <p:spPr>
          <a:xfrm>
            <a:off x="752400" y="3607200"/>
            <a:ext cx="2390400" cy="2196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Chart Placeholder 4"/>
          <p:cNvSpPr>
            <a:spLocks noGrp="1"/>
          </p:cNvSpPr>
          <p:nvPr>
            <p:ph type="chart" sz="quarter" idx="13"/>
          </p:nvPr>
        </p:nvSpPr>
        <p:spPr>
          <a:xfrm>
            <a:off x="6037200" y="1209600"/>
            <a:ext cx="2354400" cy="2185200"/>
          </a:xfrm>
        </p:spPr>
        <p:txBody>
          <a:bodyPr anchor="ctr"/>
          <a:lstStyle>
            <a:lvl1pPr algn="ctr">
              <a:defRPr/>
            </a:lvl1pPr>
          </a:lstStyle>
          <a:p>
            <a:r>
              <a:rPr lang="en-GB" dirty="0" smtClean="0"/>
              <a:t>Click icon to add chart</a:t>
            </a:r>
          </a:p>
        </p:txBody>
      </p:sp>
      <p:sp>
        <p:nvSpPr>
          <p:cNvPr id="9" name="Text Placeholder 8"/>
          <p:cNvSpPr>
            <a:spLocks noGrp="1"/>
          </p:cNvSpPr>
          <p:nvPr>
            <p:ph type="body" sz="quarter" idx="14"/>
          </p:nvPr>
        </p:nvSpPr>
        <p:spPr>
          <a:xfrm>
            <a:off x="3376800" y="3607200"/>
            <a:ext cx="2390400" cy="2196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Text Placeholder 8"/>
          <p:cNvSpPr>
            <a:spLocks noGrp="1"/>
          </p:cNvSpPr>
          <p:nvPr>
            <p:ph type="body" sz="quarter" idx="15"/>
          </p:nvPr>
        </p:nvSpPr>
        <p:spPr>
          <a:xfrm>
            <a:off x="6001200" y="3607200"/>
            <a:ext cx="2390400" cy="2196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18089144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4" name="Picture Placeholder 3"/>
          <p:cNvSpPr>
            <a:spLocks noGrp="1"/>
          </p:cNvSpPr>
          <p:nvPr>
            <p:ph type="pic" sz="quarter" idx="10"/>
          </p:nvPr>
        </p:nvSpPr>
        <p:spPr>
          <a:xfrm>
            <a:off x="752400" y="1209600"/>
            <a:ext cx="7639200" cy="4593600"/>
          </a:xfrm>
        </p:spPr>
        <p:txBody>
          <a:bodyPr anchor="ctr"/>
          <a:lstStyle>
            <a:lvl1pPr algn="ctr">
              <a:defRPr/>
            </a:lvl1pPr>
          </a:lstStyle>
          <a:p>
            <a:r>
              <a:rPr lang="en-GB" dirty="0" smtClean="0"/>
              <a:t>Click icon to add picture</a:t>
            </a:r>
            <a:endParaRPr lang="en-GB" dirty="0"/>
          </a:p>
        </p:txBody>
      </p:sp>
    </p:spTree>
    <p:extLst>
      <p:ext uri="{BB962C8B-B14F-4D97-AF65-F5344CB8AC3E}">
        <p14:creationId xmlns:p14="http://schemas.microsoft.com/office/powerpoint/2010/main" val="245373191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nchor="ctr"/>
          <a:lstStyle>
            <a:lvl1pPr algn="ctr">
              <a:defRPr/>
            </a:lvl1pPr>
          </a:lstStyle>
          <a:p>
            <a:r>
              <a:rPr lang="en-GB" dirty="0" smtClean="0"/>
              <a:t>Click icon to add picture</a:t>
            </a:r>
            <a:endParaRPr lang="en-GB" dirty="0"/>
          </a:p>
        </p:txBody>
      </p:sp>
    </p:spTree>
    <p:extLst>
      <p:ext uri="{BB962C8B-B14F-4D97-AF65-F5344CB8AC3E}">
        <p14:creationId xmlns:p14="http://schemas.microsoft.com/office/powerpoint/2010/main" val="216349286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752400" y="1209600"/>
            <a:ext cx="7639200" cy="45942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56899767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OCESS FIVE COLUMN">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7524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8"/>
          <p:cNvSpPr>
            <a:spLocks noGrp="1"/>
          </p:cNvSpPr>
          <p:nvPr>
            <p:ph type="body" sz="quarter" idx="11"/>
          </p:nvPr>
        </p:nvSpPr>
        <p:spPr>
          <a:xfrm>
            <a:off x="23103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8"/>
          <p:cNvSpPr>
            <a:spLocks noGrp="1"/>
          </p:cNvSpPr>
          <p:nvPr>
            <p:ph type="body" sz="quarter" idx="12"/>
          </p:nvPr>
        </p:nvSpPr>
        <p:spPr>
          <a:xfrm>
            <a:off x="38682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Text Placeholder 8"/>
          <p:cNvSpPr>
            <a:spLocks noGrp="1"/>
          </p:cNvSpPr>
          <p:nvPr>
            <p:ph type="body" sz="quarter" idx="13"/>
          </p:nvPr>
        </p:nvSpPr>
        <p:spPr>
          <a:xfrm>
            <a:off x="54261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Text Placeholder 12"/>
          <p:cNvSpPr>
            <a:spLocks noGrp="1"/>
          </p:cNvSpPr>
          <p:nvPr>
            <p:ph type="body" sz="quarter" idx="14" hasCustomPrompt="1"/>
          </p:nvPr>
        </p:nvSpPr>
        <p:spPr>
          <a:xfrm>
            <a:off x="746125" y="1222512"/>
            <a:ext cx="14076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5" name="Text Placeholder 12"/>
          <p:cNvSpPr>
            <a:spLocks noGrp="1"/>
          </p:cNvSpPr>
          <p:nvPr>
            <p:ph type="body" sz="quarter" idx="15" hasCustomPrompt="1"/>
          </p:nvPr>
        </p:nvSpPr>
        <p:spPr>
          <a:xfrm>
            <a:off x="2305594"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6" name="Text Placeholder 12"/>
          <p:cNvSpPr>
            <a:spLocks noGrp="1"/>
          </p:cNvSpPr>
          <p:nvPr>
            <p:ph type="body" sz="quarter" idx="16" hasCustomPrompt="1"/>
          </p:nvPr>
        </p:nvSpPr>
        <p:spPr>
          <a:xfrm>
            <a:off x="3865063"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7" name="Text Placeholder 12"/>
          <p:cNvSpPr>
            <a:spLocks noGrp="1"/>
          </p:cNvSpPr>
          <p:nvPr>
            <p:ph type="body" sz="quarter" idx="17" hasCustomPrompt="1"/>
          </p:nvPr>
        </p:nvSpPr>
        <p:spPr>
          <a:xfrm>
            <a:off x="5424532"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1" name="Text Placeholder 12"/>
          <p:cNvSpPr>
            <a:spLocks noGrp="1"/>
          </p:cNvSpPr>
          <p:nvPr>
            <p:ph type="body" sz="quarter" idx="18" hasCustomPrompt="1"/>
          </p:nvPr>
        </p:nvSpPr>
        <p:spPr>
          <a:xfrm>
            <a:off x="6984000"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2" name="Text Placeholder 8"/>
          <p:cNvSpPr>
            <a:spLocks noGrp="1"/>
          </p:cNvSpPr>
          <p:nvPr>
            <p:ph type="body" sz="quarter" idx="19"/>
          </p:nvPr>
        </p:nvSpPr>
        <p:spPr>
          <a:xfrm>
            <a:off x="69840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88492245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OCESS FOUR COLUMN">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7524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8"/>
          <p:cNvSpPr>
            <a:spLocks noGrp="1"/>
          </p:cNvSpPr>
          <p:nvPr>
            <p:ph type="body" sz="quarter" idx="11"/>
          </p:nvPr>
        </p:nvSpPr>
        <p:spPr>
          <a:xfrm>
            <a:off x="27120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8"/>
          <p:cNvSpPr>
            <a:spLocks noGrp="1"/>
          </p:cNvSpPr>
          <p:nvPr>
            <p:ph type="body" sz="quarter" idx="12"/>
          </p:nvPr>
        </p:nvSpPr>
        <p:spPr>
          <a:xfrm>
            <a:off x="46716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Text Placeholder 8"/>
          <p:cNvSpPr>
            <a:spLocks noGrp="1"/>
          </p:cNvSpPr>
          <p:nvPr>
            <p:ph type="body" sz="quarter" idx="13"/>
          </p:nvPr>
        </p:nvSpPr>
        <p:spPr>
          <a:xfrm>
            <a:off x="66312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Text Placeholder 12"/>
          <p:cNvSpPr>
            <a:spLocks noGrp="1"/>
          </p:cNvSpPr>
          <p:nvPr>
            <p:ph type="body" sz="quarter" idx="14" hasCustomPrompt="1"/>
          </p:nvPr>
        </p:nvSpPr>
        <p:spPr>
          <a:xfrm>
            <a:off x="746125" y="1222512"/>
            <a:ext cx="17604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5" name="Text Placeholder 12"/>
          <p:cNvSpPr>
            <a:spLocks noGrp="1"/>
          </p:cNvSpPr>
          <p:nvPr>
            <p:ph type="body" sz="quarter" idx="15" hasCustomPrompt="1"/>
          </p:nvPr>
        </p:nvSpPr>
        <p:spPr>
          <a:xfrm>
            <a:off x="2707817" y="1222512"/>
            <a:ext cx="17604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6" name="Text Placeholder 12"/>
          <p:cNvSpPr>
            <a:spLocks noGrp="1"/>
          </p:cNvSpPr>
          <p:nvPr>
            <p:ph type="body" sz="quarter" idx="16" hasCustomPrompt="1"/>
          </p:nvPr>
        </p:nvSpPr>
        <p:spPr>
          <a:xfrm>
            <a:off x="4669509" y="1222512"/>
            <a:ext cx="17604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7" name="Text Placeholder 12"/>
          <p:cNvSpPr>
            <a:spLocks noGrp="1"/>
          </p:cNvSpPr>
          <p:nvPr>
            <p:ph type="body" sz="quarter" idx="17" hasCustomPrompt="1"/>
          </p:nvPr>
        </p:nvSpPr>
        <p:spPr>
          <a:xfrm>
            <a:off x="6631200" y="1222512"/>
            <a:ext cx="17604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Tree>
    <p:extLst>
      <p:ext uri="{BB962C8B-B14F-4D97-AF65-F5344CB8AC3E}">
        <p14:creationId xmlns:p14="http://schemas.microsoft.com/office/powerpoint/2010/main" val="144203846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AD WITH CENTER">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16" name="Text Placeholder 10"/>
          <p:cNvSpPr>
            <a:spLocks noGrp="1"/>
          </p:cNvSpPr>
          <p:nvPr>
            <p:ph type="body" sz="quarter" idx="21"/>
          </p:nvPr>
        </p:nvSpPr>
        <p:spPr bwMode="gray">
          <a:xfrm>
            <a:off x="3957564" y="2906130"/>
            <a:ext cx="1191600" cy="1192053"/>
          </a:xfrm>
          <a:prstGeom prst="ellipse">
            <a:avLst/>
          </a:prstGeom>
          <a:solidFill>
            <a:schemeClr val="accent1"/>
          </a:solidFill>
          <a:ln>
            <a:noFill/>
          </a:ln>
        </p:spPr>
        <p:txBody>
          <a:bodyPr lIns="54000" tIns="54000" rIns="54000" bIns="54000" anchor="ctr" anchorCtr="1">
            <a:noAutofit/>
          </a:bodyPr>
          <a:lstStyle>
            <a:lvl1pPr algn="ctr">
              <a:defRPr sz="1400">
                <a:solidFill>
                  <a:schemeClr val="bg1"/>
                </a:solidFill>
                <a:latin typeface="+mn-lt"/>
                <a:cs typeface="Arial" panose="020B0604020202020204" pitchFamily="34" charset="0"/>
              </a:defRPr>
            </a:lvl1pPr>
          </a:lstStyle>
          <a:p>
            <a:pPr lvl="0"/>
            <a:r>
              <a:rPr lang="en-US" dirty="0" smtClean="0"/>
              <a:t>Click to edit Master text styles</a:t>
            </a:r>
          </a:p>
        </p:txBody>
      </p:sp>
      <p:sp>
        <p:nvSpPr>
          <p:cNvPr id="17" name="Text Placeholder 20"/>
          <p:cNvSpPr>
            <a:spLocks noGrp="1"/>
          </p:cNvSpPr>
          <p:nvPr>
            <p:ph type="body" sz="quarter" idx="26"/>
          </p:nvPr>
        </p:nvSpPr>
        <p:spPr bwMode="gray">
          <a:xfrm>
            <a:off x="752510" y="12096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dirty="0" smtClean="0"/>
              <a:t>Click to edit Master text styles</a:t>
            </a:r>
          </a:p>
        </p:txBody>
      </p:sp>
      <p:sp>
        <p:nvSpPr>
          <p:cNvPr id="24" name="AutoShape 20"/>
          <p:cNvSpPr>
            <a:spLocks noChangeArrowheads="1"/>
          </p:cNvSpPr>
          <p:nvPr userDrawn="1"/>
        </p:nvSpPr>
        <p:spPr bwMode="gray">
          <a:xfrm rot="2700000" flipH="1" flipV="1">
            <a:off x="4963484" y="4009375"/>
            <a:ext cx="396053" cy="359847"/>
          </a:xfrm>
          <a:prstGeom prst="rightArrow">
            <a:avLst>
              <a:gd name="adj1" fmla="val 63333"/>
              <a:gd name="adj2" fmla="val 49582"/>
            </a:avLst>
          </a:prstGeom>
          <a:solidFill>
            <a:srgbClr val="00338D"/>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25" name="AutoShape 20"/>
          <p:cNvSpPr>
            <a:spLocks noChangeArrowheads="1"/>
          </p:cNvSpPr>
          <p:nvPr userDrawn="1"/>
        </p:nvSpPr>
        <p:spPr bwMode="gray">
          <a:xfrm rot="18900000" flipV="1">
            <a:off x="3749594" y="4014666"/>
            <a:ext cx="408055" cy="349264"/>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26" name="Text Placeholder 20"/>
          <p:cNvSpPr>
            <a:spLocks noGrp="1"/>
          </p:cNvSpPr>
          <p:nvPr>
            <p:ph type="body" sz="quarter" idx="48"/>
          </p:nvPr>
        </p:nvSpPr>
        <p:spPr bwMode="gray">
          <a:xfrm>
            <a:off x="752510" y="39708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dirty="0" smtClean="0"/>
              <a:t>Click to edit Master text styles</a:t>
            </a:r>
          </a:p>
        </p:txBody>
      </p:sp>
      <p:sp>
        <p:nvSpPr>
          <p:cNvPr id="27" name="Text Placeholder 20"/>
          <p:cNvSpPr>
            <a:spLocks noGrp="1"/>
          </p:cNvSpPr>
          <p:nvPr>
            <p:ph type="body" sz="quarter" idx="50"/>
          </p:nvPr>
        </p:nvSpPr>
        <p:spPr bwMode="gray">
          <a:xfrm>
            <a:off x="5508000" y="12096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dirty="0" smtClean="0"/>
              <a:t>Click to edit Master text styles</a:t>
            </a:r>
          </a:p>
        </p:txBody>
      </p:sp>
      <p:sp>
        <p:nvSpPr>
          <p:cNvPr id="28" name="Text Placeholder 20"/>
          <p:cNvSpPr>
            <a:spLocks noGrp="1"/>
          </p:cNvSpPr>
          <p:nvPr>
            <p:ph type="body" sz="quarter" idx="52"/>
          </p:nvPr>
        </p:nvSpPr>
        <p:spPr bwMode="gray">
          <a:xfrm>
            <a:off x="5508000" y="3970800"/>
            <a:ext cx="2885771" cy="388800"/>
          </a:xfrm>
          <a:prstGeom prst="rect">
            <a:avLst/>
          </a:prstGeom>
          <a:solidFill>
            <a:srgbClr val="00338D"/>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dirty="0" smtClean="0"/>
              <a:t>Click to edit Master text styles</a:t>
            </a:r>
          </a:p>
        </p:txBody>
      </p:sp>
      <p:sp>
        <p:nvSpPr>
          <p:cNvPr id="29" name="AutoShape 20"/>
          <p:cNvSpPr>
            <a:spLocks noChangeArrowheads="1"/>
          </p:cNvSpPr>
          <p:nvPr userDrawn="1"/>
        </p:nvSpPr>
        <p:spPr bwMode="gray">
          <a:xfrm rot="2700000">
            <a:off x="3762968" y="2667998"/>
            <a:ext cx="382279" cy="377055"/>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30" name="AutoShape 20"/>
          <p:cNvSpPr>
            <a:spLocks noChangeArrowheads="1"/>
          </p:cNvSpPr>
          <p:nvPr userDrawn="1"/>
        </p:nvSpPr>
        <p:spPr bwMode="gray">
          <a:xfrm rot="18900000" flipH="1">
            <a:off x="4964093" y="2673543"/>
            <a:ext cx="393864" cy="365965"/>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31" name="Text Placeholder 3"/>
          <p:cNvSpPr>
            <a:spLocks noGrp="1"/>
          </p:cNvSpPr>
          <p:nvPr>
            <p:ph type="body" sz="quarter" idx="53"/>
          </p:nvPr>
        </p:nvSpPr>
        <p:spPr>
          <a:xfrm>
            <a:off x="752510" y="1598400"/>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Text Placeholder 3"/>
          <p:cNvSpPr>
            <a:spLocks noGrp="1"/>
          </p:cNvSpPr>
          <p:nvPr>
            <p:ph type="body" sz="quarter" idx="54"/>
          </p:nvPr>
        </p:nvSpPr>
        <p:spPr>
          <a:xfrm>
            <a:off x="752510" y="4355784"/>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3" name="Text Placeholder 3"/>
          <p:cNvSpPr>
            <a:spLocks noGrp="1"/>
          </p:cNvSpPr>
          <p:nvPr>
            <p:ph type="body" sz="quarter" idx="55"/>
          </p:nvPr>
        </p:nvSpPr>
        <p:spPr>
          <a:xfrm>
            <a:off x="5506571" y="1598400"/>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Text Placeholder 3"/>
          <p:cNvSpPr>
            <a:spLocks noGrp="1"/>
          </p:cNvSpPr>
          <p:nvPr>
            <p:ph type="body" sz="quarter" idx="56"/>
          </p:nvPr>
        </p:nvSpPr>
        <p:spPr>
          <a:xfrm>
            <a:off x="5506571" y="4355784"/>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83838384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LUMN BLUE">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19" name="Text Placeholder 8"/>
          <p:cNvSpPr>
            <a:spLocks noGrp="1"/>
          </p:cNvSpPr>
          <p:nvPr>
            <p:ph type="body" sz="quarter" idx="19"/>
          </p:nvPr>
        </p:nvSpPr>
        <p:spPr>
          <a:xfrm>
            <a:off x="752400" y="1609825"/>
            <a:ext cx="3726000" cy="41940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Text Placeholder 8"/>
          <p:cNvSpPr>
            <a:spLocks noGrp="1"/>
          </p:cNvSpPr>
          <p:nvPr>
            <p:ph type="body" sz="quarter" idx="20"/>
          </p:nvPr>
        </p:nvSpPr>
        <p:spPr>
          <a:xfrm>
            <a:off x="7524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dirty="0" smtClean="0"/>
              <a:t>Click to edit Master text styles</a:t>
            </a:r>
            <a:endParaRPr lang="en-GB" dirty="0"/>
          </a:p>
        </p:txBody>
      </p:sp>
      <p:sp>
        <p:nvSpPr>
          <p:cNvPr id="16" name="Text Placeholder 8"/>
          <p:cNvSpPr>
            <a:spLocks noGrp="1"/>
          </p:cNvSpPr>
          <p:nvPr>
            <p:ph type="body" sz="quarter" idx="21"/>
          </p:nvPr>
        </p:nvSpPr>
        <p:spPr>
          <a:xfrm>
            <a:off x="4665600" y="1609825"/>
            <a:ext cx="3726000" cy="41940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7" name="Text Placeholder 8"/>
          <p:cNvSpPr>
            <a:spLocks noGrp="1"/>
          </p:cNvSpPr>
          <p:nvPr>
            <p:ph type="body" sz="quarter" idx="22"/>
          </p:nvPr>
        </p:nvSpPr>
        <p:spPr>
          <a:xfrm>
            <a:off x="46656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dirty="0" smtClean="0"/>
              <a:t>Click to edit Master text styles</a:t>
            </a:r>
            <a:endParaRPr lang="en-GB" dirty="0"/>
          </a:p>
        </p:txBody>
      </p:sp>
    </p:spTree>
    <p:extLst>
      <p:ext uri="{BB962C8B-B14F-4D97-AF65-F5344CB8AC3E}">
        <p14:creationId xmlns:p14="http://schemas.microsoft.com/office/powerpoint/2010/main" val="348740749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dirty="0" smtClean="0"/>
              <a:t>Click to edit Master title style</a:t>
            </a:r>
            <a:endParaRPr lang="en-US" dirty="0"/>
          </a:p>
        </p:txBody>
      </p:sp>
      <p:sp>
        <p:nvSpPr>
          <p:cNvPr id="19" name="Text Placeholder 8"/>
          <p:cNvSpPr>
            <a:spLocks noGrp="1"/>
          </p:cNvSpPr>
          <p:nvPr>
            <p:ph type="body" sz="quarter" idx="19"/>
          </p:nvPr>
        </p:nvSpPr>
        <p:spPr>
          <a:xfrm>
            <a:off x="752400" y="1609825"/>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Text Placeholder 8"/>
          <p:cNvSpPr>
            <a:spLocks noGrp="1"/>
          </p:cNvSpPr>
          <p:nvPr>
            <p:ph type="body" sz="quarter" idx="20"/>
          </p:nvPr>
        </p:nvSpPr>
        <p:spPr>
          <a:xfrm>
            <a:off x="7524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dirty="0" smtClean="0"/>
              <a:t>Click to edit Master text styles</a:t>
            </a:r>
            <a:endParaRPr lang="en-GB" dirty="0"/>
          </a:p>
        </p:txBody>
      </p:sp>
      <p:sp>
        <p:nvSpPr>
          <p:cNvPr id="16" name="Text Placeholder 8"/>
          <p:cNvSpPr>
            <a:spLocks noGrp="1"/>
          </p:cNvSpPr>
          <p:nvPr>
            <p:ph type="body" sz="quarter" idx="21"/>
          </p:nvPr>
        </p:nvSpPr>
        <p:spPr>
          <a:xfrm>
            <a:off x="4665600" y="1609825"/>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7" name="Text Placeholder 8"/>
          <p:cNvSpPr>
            <a:spLocks noGrp="1"/>
          </p:cNvSpPr>
          <p:nvPr>
            <p:ph type="body" sz="quarter" idx="22"/>
          </p:nvPr>
        </p:nvSpPr>
        <p:spPr>
          <a:xfrm>
            <a:off x="46656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dirty="0" smtClean="0"/>
              <a:t>Click to edit Master text styles</a:t>
            </a:r>
            <a:endParaRPr lang="en-GB" dirty="0"/>
          </a:p>
        </p:txBody>
      </p:sp>
      <p:sp>
        <p:nvSpPr>
          <p:cNvPr id="7" name="Text Placeholder 8"/>
          <p:cNvSpPr>
            <a:spLocks noGrp="1"/>
          </p:cNvSpPr>
          <p:nvPr>
            <p:ph type="body" sz="quarter" idx="23"/>
          </p:nvPr>
        </p:nvSpPr>
        <p:spPr>
          <a:xfrm>
            <a:off x="752400" y="4019650"/>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Text Placeholder 8"/>
          <p:cNvSpPr>
            <a:spLocks noGrp="1"/>
          </p:cNvSpPr>
          <p:nvPr>
            <p:ph type="body" sz="quarter" idx="24"/>
          </p:nvPr>
        </p:nvSpPr>
        <p:spPr>
          <a:xfrm>
            <a:off x="752400" y="3628705"/>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dirty="0" smtClean="0"/>
              <a:t>Click to edit Master text styles</a:t>
            </a:r>
            <a:endParaRPr lang="en-GB" dirty="0"/>
          </a:p>
        </p:txBody>
      </p:sp>
      <p:sp>
        <p:nvSpPr>
          <p:cNvPr id="9" name="Text Placeholder 8"/>
          <p:cNvSpPr>
            <a:spLocks noGrp="1"/>
          </p:cNvSpPr>
          <p:nvPr>
            <p:ph type="body" sz="quarter" idx="25"/>
          </p:nvPr>
        </p:nvSpPr>
        <p:spPr>
          <a:xfrm>
            <a:off x="4665600" y="4019650"/>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Text Placeholder 8"/>
          <p:cNvSpPr>
            <a:spLocks noGrp="1"/>
          </p:cNvSpPr>
          <p:nvPr>
            <p:ph type="body" sz="quarter" idx="26"/>
          </p:nvPr>
        </p:nvSpPr>
        <p:spPr>
          <a:xfrm>
            <a:off x="4665600" y="3628705"/>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dirty="0" smtClean="0"/>
              <a:t>Click to edit Master text styles</a:t>
            </a:r>
            <a:endParaRPr lang="en-GB" dirty="0"/>
          </a:p>
        </p:txBody>
      </p:sp>
    </p:spTree>
    <p:extLst>
      <p:ext uri="{BB962C8B-B14F-4D97-AF65-F5344CB8AC3E}">
        <p14:creationId xmlns:p14="http://schemas.microsoft.com/office/powerpoint/2010/main" val="50014193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latin typeface="+mj-lt"/>
              </a:defRPr>
            </a:lvl1pPr>
          </a:lstStyle>
          <a:p>
            <a:r>
              <a:rPr lang="en-GB" dirty="0" smtClean="0"/>
              <a:t>Section divider one title style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 Placeholder 3"/>
          <p:cNvSpPr>
            <a:spLocks noGrp="1"/>
          </p:cNvSpPr>
          <p:nvPr>
            <p:ph type="body" sz="quarter" idx="11"/>
          </p:nvPr>
        </p:nvSpPr>
        <p:spPr>
          <a:xfrm>
            <a:off x="2064100" y="5036400"/>
            <a:ext cx="61727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dirty="0" smtClean="0"/>
              <a:t>Click to edit Master text styles</a:t>
            </a:r>
            <a:endParaRPr lang="en-GB" dirty="0"/>
          </a:p>
        </p:txBody>
      </p:sp>
    </p:spTree>
    <p:extLst>
      <p:ext uri="{BB962C8B-B14F-4D97-AF65-F5344CB8AC3E}">
        <p14:creationId xmlns:p14="http://schemas.microsoft.com/office/powerpoint/2010/main" val="43481197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latin typeface="+mj-lt"/>
              </a:defRPr>
            </a:lvl1pPr>
          </a:lstStyle>
          <a:p>
            <a:r>
              <a:rPr lang="en-GB" dirty="0" smtClean="0"/>
              <a:t>Section divider two title style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A3A1"/>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 Placeholder 3"/>
          <p:cNvSpPr>
            <a:spLocks noGrp="1"/>
          </p:cNvSpPr>
          <p:nvPr>
            <p:ph type="body" sz="quarter" idx="11"/>
          </p:nvPr>
        </p:nvSpPr>
        <p:spPr>
          <a:xfrm>
            <a:off x="2064100" y="5036400"/>
            <a:ext cx="61727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dirty="0" smtClean="0"/>
              <a:t>Click to edit Master text styles</a:t>
            </a:r>
            <a:endParaRPr lang="en-GB" dirty="0"/>
          </a:p>
        </p:txBody>
      </p:sp>
    </p:spTree>
    <p:extLst>
      <p:ext uri="{BB962C8B-B14F-4D97-AF65-F5344CB8AC3E}">
        <p14:creationId xmlns:p14="http://schemas.microsoft.com/office/powerpoint/2010/main" val="208040093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latin typeface="+mj-lt"/>
              </a:defRPr>
            </a:lvl1pPr>
          </a:lstStyle>
          <a:p>
            <a:r>
              <a:rPr lang="en-GB" dirty="0" smtClean="0"/>
              <a:t>Section divider three title style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 Placeholder 3"/>
          <p:cNvSpPr>
            <a:spLocks noGrp="1"/>
          </p:cNvSpPr>
          <p:nvPr>
            <p:ph type="body" sz="quarter" idx="11"/>
          </p:nvPr>
        </p:nvSpPr>
        <p:spPr>
          <a:xfrm>
            <a:off x="2064100" y="5036400"/>
            <a:ext cx="61727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dirty="0" smtClean="0"/>
              <a:t>Click to edit Master text styles</a:t>
            </a:r>
            <a:endParaRPr lang="en-GB" dirty="0"/>
          </a:p>
        </p:txBody>
      </p:sp>
    </p:spTree>
    <p:extLst>
      <p:ext uri="{BB962C8B-B14F-4D97-AF65-F5344CB8AC3E}">
        <p14:creationId xmlns:p14="http://schemas.microsoft.com/office/powerpoint/2010/main" val="90820835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4">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latin typeface="+mj-lt"/>
              </a:defRPr>
            </a:lvl1pPr>
          </a:lstStyle>
          <a:p>
            <a:r>
              <a:rPr lang="en-GB" dirty="0" smtClean="0"/>
              <a:t>Section divider four title style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70A68"/>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 Placeholder 3"/>
          <p:cNvSpPr>
            <a:spLocks noGrp="1"/>
          </p:cNvSpPr>
          <p:nvPr>
            <p:ph type="body" sz="quarter" idx="11"/>
          </p:nvPr>
        </p:nvSpPr>
        <p:spPr>
          <a:xfrm>
            <a:off x="2064100" y="5036400"/>
            <a:ext cx="61727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dirty="0" smtClean="0"/>
              <a:t>Click to edit Master text styles</a:t>
            </a:r>
            <a:endParaRPr lang="en-GB" dirty="0"/>
          </a:p>
        </p:txBody>
      </p:sp>
    </p:spTree>
    <p:extLst>
      <p:ext uri="{BB962C8B-B14F-4D97-AF65-F5344CB8AC3E}">
        <p14:creationId xmlns:p14="http://schemas.microsoft.com/office/powerpoint/2010/main" val="424918518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lvl1pPr>
              <a:defRPr/>
            </a:lvl1pPr>
          </a:lstStyle>
          <a:p>
            <a:r>
              <a:rPr lang="en-US" dirty="0" smtClean="0"/>
              <a:t>Colors</a:t>
            </a:r>
            <a:endParaRPr lang="en-US" dirty="0"/>
          </a:p>
        </p:txBody>
      </p:sp>
      <p:grpSp>
        <p:nvGrpSpPr>
          <p:cNvPr id="52" name="Group 51"/>
          <p:cNvGrpSpPr/>
          <p:nvPr userDrawn="1"/>
        </p:nvGrpSpPr>
        <p:grpSpPr>
          <a:xfrm>
            <a:off x="752400" y="1430719"/>
            <a:ext cx="7639200" cy="4323905"/>
            <a:chOff x="752400" y="1211263"/>
            <a:chExt cx="7647063" cy="4594225"/>
          </a:xfrm>
        </p:grpSpPr>
        <p:sp>
          <p:nvSpPr>
            <p:cNvPr id="53" name="TextBox 52"/>
            <p:cNvSpPr txBox="1"/>
            <p:nvPr userDrawn="1"/>
          </p:nvSpPr>
          <p:spPr>
            <a:xfrm>
              <a:off x="752400" y="1211263"/>
              <a:ext cx="828675" cy="504825"/>
            </a:xfrm>
            <a:prstGeom prst="rect">
              <a:avLst/>
            </a:prstGeom>
            <a:noFill/>
          </p:spPr>
          <p:txBody>
            <a:bodyPr wrap="square" lIns="0" tIns="0" rIns="54007" bIns="0" rtlCol="0">
              <a:noAutofit/>
            </a:bodyPr>
            <a:lstStyle/>
            <a:p>
              <a:r>
                <a:rPr lang="en-GB" sz="1000" b="1" dirty="0" smtClean="0">
                  <a:solidFill>
                    <a:schemeClr val="tx2"/>
                  </a:solidFill>
                </a:rPr>
                <a:t>Primary</a:t>
              </a:r>
              <a:endParaRPr lang="en-GB" sz="1000" b="1" dirty="0">
                <a:solidFill>
                  <a:schemeClr val="tx2"/>
                </a:solidFill>
              </a:endParaRPr>
            </a:p>
          </p:txBody>
        </p:sp>
        <p:sp>
          <p:nvSpPr>
            <p:cNvPr id="54" name="TextBox 53"/>
            <p:cNvSpPr txBox="1"/>
            <p:nvPr userDrawn="1"/>
          </p:nvSpPr>
          <p:spPr>
            <a:xfrm>
              <a:off x="752400" y="2257893"/>
              <a:ext cx="898425" cy="504825"/>
            </a:xfrm>
            <a:prstGeom prst="rect">
              <a:avLst/>
            </a:prstGeom>
            <a:noFill/>
          </p:spPr>
          <p:txBody>
            <a:bodyPr wrap="square" lIns="0" tIns="0" rIns="54007" bIns="0" rtlCol="0">
              <a:noAutofit/>
            </a:bodyPr>
            <a:lstStyle/>
            <a:p>
              <a:r>
                <a:rPr lang="en-GB" sz="1000" b="1" dirty="0" smtClean="0">
                  <a:solidFill>
                    <a:schemeClr val="tx2"/>
                  </a:solidFill>
                </a:rPr>
                <a:t>Secondary</a:t>
              </a:r>
              <a:endParaRPr lang="en-GB" sz="1000" b="1" dirty="0">
                <a:solidFill>
                  <a:schemeClr val="tx2"/>
                </a:solidFill>
              </a:endParaRPr>
            </a:p>
          </p:txBody>
        </p:sp>
        <p:sp>
          <p:nvSpPr>
            <p:cNvPr id="55" name="TextBox 54"/>
            <p:cNvSpPr txBox="1"/>
            <p:nvPr userDrawn="1"/>
          </p:nvSpPr>
          <p:spPr>
            <a:xfrm>
              <a:off x="752400" y="3304523"/>
              <a:ext cx="898425" cy="504825"/>
            </a:xfrm>
            <a:prstGeom prst="rect">
              <a:avLst/>
            </a:prstGeom>
            <a:noFill/>
          </p:spPr>
          <p:txBody>
            <a:bodyPr wrap="square" lIns="0" tIns="0" rIns="54007" bIns="0" rtlCol="0">
              <a:noAutofit/>
            </a:bodyPr>
            <a:lstStyle/>
            <a:p>
              <a:r>
                <a:rPr lang="en-GB" sz="1000" b="1" dirty="0" smtClean="0">
                  <a:solidFill>
                    <a:schemeClr val="tx2"/>
                  </a:solidFill>
                </a:rPr>
                <a:t>Tertiary</a:t>
              </a:r>
              <a:endParaRPr lang="en-GB" sz="1000" b="1" dirty="0">
                <a:solidFill>
                  <a:schemeClr val="tx2"/>
                </a:solidFill>
              </a:endParaRPr>
            </a:p>
          </p:txBody>
        </p:sp>
        <p:sp>
          <p:nvSpPr>
            <p:cNvPr id="56" name="Rectangle 55"/>
            <p:cNvSpPr/>
            <p:nvPr userDrawn="1"/>
          </p:nvSpPr>
          <p:spPr>
            <a:xfrm>
              <a:off x="1566545" y="1211263"/>
              <a:ext cx="900000" cy="72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KPMG Blue</a:t>
              </a:r>
            </a:p>
            <a:p>
              <a:pPr algn="ctr"/>
              <a:r>
                <a:rPr lang="en-GB" sz="900" smtClean="0">
                  <a:solidFill>
                    <a:schemeClr val="bg1"/>
                  </a:solidFill>
                </a:rPr>
                <a:t>0 / 51 / 141</a:t>
              </a:r>
              <a:endParaRPr lang="en-GB" sz="900" dirty="0">
                <a:solidFill>
                  <a:schemeClr val="bg1"/>
                </a:solidFill>
              </a:endParaRPr>
            </a:p>
          </p:txBody>
        </p:sp>
        <p:sp>
          <p:nvSpPr>
            <p:cNvPr id="57" name="Rectangle 56"/>
            <p:cNvSpPr/>
            <p:nvPr userDrawn="1"/>
          </p:nvSpPr>
          <p:spPr>
            <a:xfrm>
              <a:off x="2555365" y="1211263"/>
              <a:ext cx="900000" cy="7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Medium Blue</a:t>
              </a:r>
            </a:p>
            <a:p>
              <a:pPr algn="ctr"/>
              <a:r>
                <a:rPr lang="en-GB" sz="900" dirty="0" smtClean="0">
                  <a:solidFill>
                    <a:schemeClr val="bg1"/>
                  </a:solidFill>
                </a:rPr>
                <a:t>0 / 94 / 184</a:t>
              </a:r>
              <a:endParaRPr lang="en-GB" sz="900" dirty="0">
                <a:solidFill>
                  <a:schemeClr val="bg1"/>
                </a:solidFill>
              </a:endParaRPr>
            </a:p>
          </p:txBody>
        </p:sp>
        <p:sp>
          <p:nvSpPr>
            <p:cNvPr id="58" name="Rectangle 57"/>
            <p:cNvSpPr/>
            <p:nvPr userDrawn="1"/>
          </p:nvSpPr>
          <p:spPr>
            <a:xfrm>
              <a:off x="3544185" y="1211263"/>
              <a:ext cx="90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Blue</a:t>
              </a:r>
            </a:p>
            <a:p>
              <a:pPr algn="ctr"/>
              <a:r>
                <a:rPr lang="en-GB" sz="900" dirty="0" smtClean="0">
                  <a:solidFill>
                    <a:schemeClr val="bg1"/>
                  </a:solidFill>
                </a:rPr>
                <a:t>0 / 145 / 218</a:t>
              </a:r>
              <a:endParaRPr lang="en-GB" sz="900" dirty="0">
                <a:solidFill>
                  <a:schemeClr val="bg1"/>
                </a:solidFill>
              </a:endParaRPr>
            </a:p>
          </p:txBody>
        </p:sp>
        <p:sp>
          <p:nvSpPr>
            <p:cNvPr id="59" name="Rectangle 58"/>
            <p:cNvSpPr/>
            <p:nvPr userDrawn="1"/>
          </p:nvSpPr>
          <p:spPr>
            <a:xfrm>
              <a:off x="1566545" y="2257893"/>
              <a:ext cx="900000" cy="720000"/>
            </a:xfrm>
            <a:prstGeom prst="rect">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Violet</a:t>
              </a:r>
            </a:p>
            <a:p>
              <a:pPr algn="ctr"/>
              <a:r>
                <a:rPr lang="en-GB" sz="900" smtClean="0">
                  <a:solidFill>
                    <a:schemeClr val="bg1"/>
                  </a:solidFill>
                </a:rPr>
                <a:t>72 / 54 / 152</a:t>
              </a:r>
              <a:endParaRPr lang="en-GB" sz="900" dirty="0">
                <a:solidFill>
                  <a:schemeClr val="bg1"/>
                </a:solidFill>
              </a:endParaRPr>
            </a:p>
          </p:txBody>
        </p:sp>
        <p:sp>
          <p:nvSpPr>
            <p:cNvPr id="60" name="Rectangle 59"/>
            <p:cNvSpPr/>
            <p:nvPr userDrawn="1"/>
          </p:nvSpPr>
          <p:spPr>
            <a:xfrm>
              <a:off x="2555365" y="2257893"/>
              <a:ext cx="900000" cy="720000"/>
            </a:xfrm>
            <a:prstGeom prst="rect">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Purple</a:t>
              </a:r>
            </a:p>
            <a:p>
              <a:pPr algn="ctr"/>
              <a:r>
                <a:rPr lang="en-GB" sz="900" dirty="0" smtClean="0">
                  <a:solidFill>
                    <a:schemeClr val="bg1"/>
                  </a:solidFill>
                </a:rPr>
                <a:t>71 / 10 / 104</a:t>
              </a:r>
              <a:endParaRPr lang="en-GB" sz="900" dirty="0">
                <a:solidFill>
                  <a:schemeClr val="bg1"/>
                </a:solidFill>
              </a:endParaRPr>
            </a:p>
          </p:txBody>
        </p:sp>
        <p:sp>
          <p:nvSpPr>
            <p:cNvPr id="61" name="Rectangle 60"/>
            <p:cNvSpPr/>
            <p:nvPr userDrawn="1"/>
          </p:nvSpPr>
          <p:spPr>
            <a:xfrm>
              <a:off x="3544185" y="2257893"/>
              <a:ext cx="900000" cy="720000"/>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Purple</a:t>
              </a:r>
            </a:p>
            <a:p>
              <a:pPr algn="ctr"/>
              <a:r>
                <a:rPr lang="en-GB" sz="900" smtClean="0">
                  <a:solidFill>
                    <a:schemeClr val="bg1"/>
                  </a:solidFill>
                </a:rPr>
                <a:t>109 / 32 / 119</a:t>
              </a:r>
              <a:endParaRPr lang="en-GB" sz="900" dirty="0">
                <a:solidFill>
                  <a:schemeClr val="bg1"/>
                </a:solidFill>
              </a:endParaRPr>
            </a:p>
          </p:txBody>
        </p:sp>
        <p:sp>
          <p:nvSpPr>
            <p:cNvPr id="62" name="Rectangle 61"/>
            <p:cNvSpPr/>
            <p:nvPr userDrawn="1"/>
          </p:nvSpPr>
          <p:spPr>
            <a:xfrm>
              <a:off x="4533005" y="2257893"/>
              <a:ext cx="900000" cy="720000"/>
            </a:xfrm>
            <a:prstGeom prst="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Green</a:t>
              </a:r>
            </a:p>
            <a:p>
              <a:pPr algn="ctr"/>
              <a:r>
                <a:rPr lang="en-GB" sz="900" smtClean="0">
                  <a:solidFill>
                    <a:schemeClr val="bg1"/>
                  </a:solidFill>
                </a:rPr>
                <a:t>0 / 163 / 161</a:t>
              </a:r>
              <a:endParaRPr lang="en-GB" sz="900" dirty="0">
                <a:solidFill>
                  <a:schemeClr val="bg1"/>
                </a:solidFill>
              </a:endParaRPr>
            </a:p>
          </p:txBody>
        </p:sp>
        <p:sp>
          <p:nvSpPr>
            <p:cNvPr id="63" name="Rectangle 62"/>
            <p:cNvSpPr/>
            <p:nvPr userDrawn="1"/>
          </p:nvSpPr>
          <p:spPr>
            <a:xfrm>
              <a:off x="1566545" y="3304523"/>
              <a:ext cx="900000" cy="720000"/>
            </a:xfrm>
            <a:prstGeom prst="rect">
              <a:avLst/>
            </a:prstGeom>
            <a:solidFill>
              <a:srgbClr val="009A4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Dark Green</a:t>
              </a:r>
            </a:p>
            <a:p>
              <a:pPr algn="ctr"/>
              <a:r>
                <a:rPr lang="en-GB" sz="900" dirty="0" smtClean="0">
                  <a:solidFill>
                    <a:schemeClr val="bg1"/>
                  </a:solidFill>
                </a:rPr>
                <a:t>0 / 154 / 68</a:t>
              </a:r>
              <a:endParaRPr lang="en-GB" sz="900" dirty="0">
                <a:solidFill>
                  <a:schemeClr val="bg1"/>
                </a:solidFill>
              </a:endParaRPr>
            </a:p>
          </p:txBody>
        </p:sp>
        <p:sp>
          <p:nvSpPr>
            <p:cNvPr id="64" name="Rectangle 63"/>
            <p:cNvSpPr/>
            <p:nvPr userDrawn="1"/>
          </p:nvSpPr>
          <p:spPr>
            <a:xfrm>
              <a:off x="2555365" y="3304523"/>
              <a:ext cx="900000" cy="72000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Green</a:t>
              </a:r>
            </a:p>
            <a:p>
              <a:pPr algn="ctr"/>
              <a:r>
                <a:rPr lang="en-GB" sz="900" smtClean="0">
                  <a:solidFill>
                    <a:schemeClr val="bg1"/>
                  </a:solidFill>
                </a:rPr>
                <a:t>67 / 176 / 42</a:t>
              </a:r>
              <a:endParaRPr lang="en-GB" sz="900" dirty="0">
                <a:solidFill>
                  <a:schemeClr val="bg1"/>
                </a:solidFill>
              </a:endParaRPr>
            </a:p>
          </p:txBody>
        </p:sp>
        <p:sp>
          <p:nvSpPr>
            <p:cNvPr id="65" name="Rectangle 64"/>
            <p:cNvSpPr/>
            <p:nvPr userDrawn="1"/>
          </p:nvSpPr>
          <p:spPr>
            <a:xfrm>
              <a:off x="3544185" y="3304523"/>
              <a:ext cx="900000" cy="720000"/>
            </a:xfrm>
            <a:prstGeom prst="rect">
              <a:avLst/>
            </a:prstGeom>
            <a:solidFill>
              <a:srgbClr val="EAA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Yellow</a:t>
              </a:r>
            </a:p>
            <a:p>
              <a:pPr algn="ctr"/>
              <a:r>
                <a:rPr lang="en-GB" sz="900" smtClean="0">
                  <a:solidFill>
                    <a:schemeClr val="bg1"/>
                  </a:solidFill>
                </a:rPr>
                <a:t>234 / 170 / 0</a:t>
              </a:r>
              <a:endParaRPr lang="en-GB" sz="900" dirty="0">
                <a:solidFill>
                  <a:schemeClr val="bg1"/>
                </a:solidFill>
              </a:endParaRPr>
            </a:p>
          </p:txBody>
        </p:sp>
        <p:sp>
          <p:nvSpPr>
            <p:cNvPr id="66" name="Rectangle 65"/>
            <p:cNvSpPr/>
            <p:nvPr userDrawn="1"/>
          </p:nvSpPr>
          <p:spPr>
            <a:xfrm>
              <a:off x="4533005" y="3304523"/>
              <a:ext cx="900000" cy="720000"/>
            </a:xfrm>
            <a:prstGeom prst="rect">
              <a:avLst/>
            </a:prstGeom>
            <a:solidFill>
              <a:srgbClr val="F68D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Orange</a:t>
              </a:r>
            </a:p>
            <a:p>
              <a:pPr algn="ctr"/>
              <a:r>
                <a:rPr lang="en-GB" sz="900" dirty="0" smtClean="0">
                  <a:solidFill>
                    <a:schemeClr val="bg1"/>
                  </a:solidFill>
                </a:rPr>
                <a:t>246 / 141 / 46</a:t>
              </a:r>
              <a:endParaRPr lang="en-GB" sz="900" dirty="0">
                <a:solidFill>
                  <a:schemeClr val="bg1"/>
                </a:solidFill>
              </a:endParaRPr>
            </a:p>
          </p:txBody>
        </p:sp>
        <p:sp>
          <p:nvSpPr>
            <p:cNvPr id="67" name="Rectangle 66"/>
            <p:cNvSpPr/>
            <p:nvPr userDrawn="1"/>
          </p:nvSpPr>
          <p:spPr>
            <a:xfrm>
              <a:off x="5521825" y="3304523"/>
              <a:ext cx="900000" cy="720000"/>
            </a:xfrm>
            <a:prstGeom prst="rect">
              <a:avLst/>
            </a:prstGeom>
            <a:solidFill>
              <a:srgbClr val="BC20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Red</a:t>
              </a:r>
            </a:p>
            <a:p>
              <a:pPr algn="ctr"/>
              <a:r>
                <a:rPr lang="en-GB" sz="900" smtClean="0">
                  <a:solidFill>
                    <a:schemeClr val="bg1"/>
                  </a:solidFill>
                </a:rPr>
                <a:t>188 / 32 / 75</a:t>
              </a:r>
              <a:endParaRPr lang="en-GB" sz="900" dirty="0">
                <a:solidFill>
                  <a:schemeClr val="bg1"/>
                </a:solidFill>
              </a:endParaRPr>
            </a:p>
          </p:txBody>
        </p:sp>
        <p:sp>
          <p:nvSpPr>
            <p:cNvPr id="68" name="Rectangle 67"/>
            <p:cNvSpPr/>
            <p:nvPr userDrawn="1"/>
          </p:nvSpPr>
          <p:spPr>
            <a:xfrm>
              <a:off x="6510645" y="3304523"/>
              <a:ext cx="900000" cy="720000"/>
            </a:xfrm>
            <a:prstGeom prst="rect">
              <a:avLst/>
            </a:prstGeom>
            <a:solidFill>
              <a:srgbClr val="C600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Pink</a:t>
              </a:r>
            </a:p>
            <a:p>
              <a:pPr algn="ctr"/>
              <a:r>
                <a:rPr lang="en-GB" sz="900" dirty="0" smtClean="0">
                  <a:solidFill>
                    <a:schemeClr val="bg1"/>
                  </a:solidFill>
                </a:rPr>
                <a:t>198 / 0 / 126</a:t>
              </a:r>
              <a:endParaRPr lang="en-GB" sz="900" dirty="0">
                <a:solidFill>
                  <a:schemeClr val="bg1"/>
                </a:solidFill>
              </a:endParaRPr>
            </a:p>
          </p:txBody>
        </p:sp>
        <p:sp>
          <p:nvSpPr>
            <p:cNvPr id="69" name="Rectangle 68"/>
            <p:cNvSpPr/>
            <p:nvPr userDrawn="1"/>
          </p:nvSpPr>
          <p:spPr>
            <a:xfrm>
              <a:off x="1566545" y="4285386"/>
              <a:ext cx="900000" cy="72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KPMG Blue</a:t>
              </a:r>
            </a:p>
            <a:p>
              <a:pPr algn="ctr"/>
              <a:r>
                <a:rPr lang="en-GB" sz="900" smtClean="0">
                  <a:solidFill>
                    <a:schemeClr val="bg1"/>
                  </a:solidFill>
                </a:rPr>
                <a:t>0 / 51 / 141</a:t>
              </a:r>
              <a:endParaRPr lang="en-GB" sz="900" dirty="0">
                <a:solidFill>
                  <a:schemeClr val="bg1"/>
                </a:solidFill>
              </a:endParaRPr>
            </a:p>
          </p:txBody>
        </p:sp>
        <p:sp>
          <p:nvSpPr>
            <p:cNvPr id="70" name="Rectangle 69"/>
            <p:cNvSpPr/>
            <p:nvPr userDrawn="1"/>
          </p:nvSpPr>
          <p:spPr>
            <a:xfrm>
              <a:off x="4533005" y="4285386"/>
              <a:ext cx="900000" cy="7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Medium Blue</a:t>
              </a:r>
            </a:p>
            <a:p>
              <a:pPr algn="ctr"/>
              <a:r>
                <a:rPr lang="en-GB" sz="900" dirty="0" smtClean="0">
                  <a:solidFill>
                    <a:schemeClr val="bg1"/>
                  </a:solidFill>
                </a:rPr>
                <a:t>0 / 94 / 184</a:t>
              </a:r>
              <a:endParaRPr lang="en-GB" sz="900" dirty="0">
                <a:solidFill>
                  <a:schemeClr val="bg1"/>
                </a:solidFill>
              </a:endParaRPr>
            </a:p>
          </p:txBody>
        </p:sp>
        <p:sp>
          <p:nvSpPr>
            <p:cNvPr id="71" name="Rectangle 70"/>
            <p:cNvSpPr/>
            <p:nvPr userDrawn="1"/>
          </p:nvSpPr>
          <p:spPr>
            <a:xfrm>
              <a:off x="2555365" y="4285386"/>
              <a:ext cx="90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Blue</a:t>
              </a:r>
            </a:p>
            <a:p>
              <a:pPr algn="ctr"/>
              <a:r>
                <a:rPr lang="en-GB" sz="900" smtClean="0">
                  <a:solidFill>
                    <a:schemeClr val="bg1"/>
                  </a:solidFill>
                </a:rPr>
                <a:t>0 / 145 / 218</a:t>
              </a:r>
              <a:endParaRPr lang="en-GB" sz="900" dirty="0">
                <a:solidFill>
                  <a:schemeClr val="bg1"/>
                </a:solidFill>
              </a:endParaRPr>
            </a:p>
          </p:txBody>
        </p:sp>
        <p:sp>
          <p:nvSpPr>
            <p:cNvPr id="72" name="Rectangle 71"/>
            <p:cNvSpPr/>
            <p:nvPr userDrawn="1"/>
          </p:nvSpPr>
          <p:spPr>
            <a:xfrm>
              <a:off x="3544185" y="4285386"/>
              <a:ext cx="900000" cy="720000"/>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Purple</a:t>
              </a:r>
            </a:p>
            <a:p>
              <a:pPr algn="ctr"/>
              <a:r>
                <a:rPr lang="en-GB" sz="900" smtClean="0">
                  <a:solidFill>
                    <a:schemeClr val="bg1"/>
                  </a:solidFill>
                </a:rPr>
                <a:t>109 / 32 / 119</a:t>
              </a:r>
              <a:endParaRPr lang="en-GB" sz="900" dirty="0">
                <a:solidFill>
                  <a:schemeClr val="bg1"/>
                </a:solidFill>
              </a:endParaRPr>
            </a:p>
          </p:txBody>
        </p:sp>
        <p:sp>
          <p:nvSpPr>
            <p:cNvPr id="73" name="Rectangle 72"/>
            <p:cNvSpPr/>
            <p:nvPr userDrawn="1"/>
          </p:nvSpPr>
          <p:spPr>
            <a:xfrm>
              <a:off x="5521825" y="4285386"/>
              <a:ext cx="900000" cy="720000"/>
            </a:xfrm>
            <a:prstGeom prst="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Green</a:t>
              </a:r>
            </a:p>
            <a:p>
              <a:pPr algn="ctr"/>
              <a:r>
                <a:rPr lang="en-GB" sz="900" smtClean="0">
                  <a:solidFill>
                    <a:schemeClr val="bg1"/>
                  </a:solidFill>
                </a:rPr>
                <a:t>0 / 163 / 161</a:t>
              </a:r>
              <a:endParaRPr lang="en-GB" sz="900" dirty="0">
                <a:solidFill>
                  <a:schemeClr val="bg1"/>
                </a:solidFill>
              </a:endParaRPr>
            </a:p>
          </p:txBody>
        </p:sp>
        <p:sp>
          <p:nvSpPr>
            <p:cNvPr id="74" name="Rectangle 73"/>
            <p:cNvSpPr/>
            <p:nvPr userDrawn="1"/>
          </p:nvSpPr>
          <p:spPr>
            <a:xfrm>
              <a:off x="7499463" y="4285386"/>
              <a:ext cx="900000" cy="72000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Green</a:t>
              </a:r>
            </a:p>
            <a:p>
              <a:pPr algn="ctr"/>
              <a:r>
                <a:rPr lang="en-GB" sz="900" dirty="0" smtClean="0">
                  <a:solidFill>
                    <a:schemeClr val="bg1"/>
                  </a:solidFill>
                </a:rPr>
                <a:t>67 / 176 / 42</a:t>
              </a:r>
              <a:endParaRPr lang="en-GB" sz="900" dirty="0">
                <a:solidFill>
                  <a:schemeClr val="bg1"/>
                </a:solidFill>
              </a:endParaRPr>
            </a:p>
          </p:txBody>
        </p:sp>
        <p:sp>
          <p:nvSpPr>
            <p:cNvPr id="75" name="Rectangle 74"/>
            <p:cNvSpPr/>
            <p:nvPr userDrawn="1"/>
          </p:nvSpPr>
          <p:spPr>
            <a:xfrm>
              <a:off x="6510645" y="4285386"/>
              <a:ext cx="900000" cy="720000"/>
            </a:xfrm>
            <a:prstGeom prst="rect">
              <a:avLst/>
            </a:prstGeom>
            <a:solidFill>
              <a:srgbClr val="EAA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Yellow</a:t>
              </a:r>
            </a:p>
            <a:p>
              <a:pPr algn="ctr"/>
              <a:r>
                <a:rPr lang="en-GB" sz="900" smtClean="0">
                  <a:solidFill>
                    <a:schemeClr val="bg1"/>
                  </a:solidFill>
                </a:rPr>
                <a:t>234 / 170 / 0</a:t>
              </a:r>
              <a:endParaRPr lang="en-GB" sz="900" dirty="0">
                <a:solidFill>
                  <a:schemeClr val="bg1"/>
                </a:solidFill>
              </a:endParaRPr>
            </a:p>
          </p:txBody>
        </p:sp>
        <p:sp>
          <p:nvSpPr>
            <p:cNvPr id="76" name="Rectangle 75"/>
            <p:cNvSpPr/>
            <p:nvPr userDrawn="1"/>
          </p:nvSpPr>
          <p:spPr>
            <a:xfrm>
              <a:off x="1566545" y="5085488"/>
              <a:ext cx="900000" cy="720000"/>
            </a:xfrm>
            <a:prstGeom prst="rect">
              <a:avLst/>
            </a:prstGeom>
            <a:solidFill>
              <a:srgbClr val="C600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Pink</a:t>
              </a:r>
            </a:p>
            <a:p>
              <a:pPr algn="ctr"/>
              <a:r>
                <a:rPr lang="en-GB" sz="900" dirty="0" smtClean="0">
                  <a:solidFill>
                    <a:schemeClr val="bg1"/>
                  </a:solidFill>
                </a:rPr>
                <a:t>198 / 0 / 126</a:t>
              </a:r>
              <a:endParaRPr lang="en-GB" sz="900" dirty="0">
                <a:solidFill>
                  <a:schemeClr val="bg1"/>
                </a:solidFill>
              </a:endParaRPr>
            </a:p>
          </p:txBody>
        </p:sp>
        <p:sp>
          <p:nvSpPr>
            <p:cNvPr id="77" name="Rectangle 76"/>
            <p:cNvSpPr/>
            <p:nvPr userDrawn="1"/>
          </p:nvSpPr>
          <p:spPr>
            <a:xfrm>
              <a:off x="2555365" y="5085488"/>
              <a:ext cx="900000" cy="720000"/>
            </a:xfrm>
            <a:prstGeom prst="rect">
              <a:avLst/>
            </a:prstGeom>
            <a:solidFill>
              <a:srgbClr val="753F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Dark</a:t>
              </a:r>
              <a:r>
                <a:rPr lang="en-GB" sz="900" baseline="0" dirty="0" smtClean="0">
                  <a:solidFill>
                    <a:schemeClr val="bg1"/>
                  </a:solidFill>
                </a:rPr>
                <a:t> Brown</a:t>
              </a:r>
            </a:p>
            <a:p>
              <a:pPr algn="ctr"/>
              <a:r>
                <a:rPr lang="en-GB" sz="900" baseline="0" dirty="0" smtClean="0">
                  <a:solidFill>
                    <a:schemeClr val="bg1"/>
                  </a:solidFill>
                </a:rPr>
                <a:t>117 / 63 / 25</a:t>
              </a:r>
              <a:endParaRPr lang="en-GB" sz="900" dirty="0">
                <a:solidFill>
                  <a:schemeClr val="bg1"/>
                </a:solidFill>
              </a:endParaRPr>
            </a:p>
          </p:txBody>
        </p:sp>
        <p:sp>
          <p:nvSpPr>
            <p:cNvPr id="78" name="Rectangle 77"/>
            <p:cNvSpPr/>
            <p:nvPr userDrawn="1"/>
          </p:nvSpPr>
          <p:spPr>
            <a:xfrm>
              <a:off x="3544185" y="5085488"/>
              <a:ext cx="900000" cy="720000"/>
            </a:xfrm>
            <a:prstGeom prst="rect">
              <a:avLst/>
            </a:prstGeom>
            <a:solidFill>
              <a:srgbClr val="9B64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a:t>
              </a:r>
              <a:r>
                <a:rPr lang="en-GB" sz="900" baseline="0" dirty="0" smtClean="0">
                  <a:solidFill>
                    <a:schemeClr val="bg1"/>
                  </a:solidFill>
                </a:rPr>
                <a:t>Brown</a:t>
              </a:r>
            </a:p>
            <a:p>
              <a:pPr algn="ctr"/>
              <a:r>
                <a:rPr lang="en-GB" sz="900" baseline="0" dirty="0" smtClean="0">
                  <a:solidFill>
                    <a:schemeClr val="bg1"/>
                  </a:solidFill>
                </a:rPr>
                <a:t>155 / 100 / 46</a:t>
              </a:r>
              <a:endParaRPr lang="en-GB" sz="900" dirty="0">
                <a:solidFill>
                  <a:schemeClr val="bg1"/>
                </a:solidFill>
              </a:endParaRPr>
            </a:p>
          </p:txBody>
        </p:sp>
        <p:sp>
          <p:nvSpPr>
            <p:cNvPr id="79" name="Rectangle 78"/>
            <p:cNvSpPr/>
            <p:nvPr userDrawn="1"/>
          </p:nvSpPr>
          <p:spPr>
            <a:xfrm>
              <a:off x="5521825" y="5085488"/>
              <a:ext cx="900000" cy="720000"/>
            </a:xfrm>
            <a:prstGeom prst="rect">
              <a:avLst/>
            </a:prstGeom>
            <a:solidFill>
              <a:srgbClr val="E3BC9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Beige</a:t>
              </a:r>
            </a:p>
            <a:p>
              <a:pPr algn="ctr"/>
              <a:r>
                <a:rPr lang="en-GB" sz="900" dirty="0" smtClean="0">
                  <a:solidFill>
                    <a:schemeClr val="bg1"/>
                  </a:solidFill>
                </a:rPr>
                <a:t>227 / 188 / 159</a:t>
              </a:r>
              <a:endParaRPr lang="en-GB" sz="900" dirty="0">
                <a:solidFill>
                  <a:schemeClr val="bg1"/>
                </a:solidFill>
              </a:endParaRPr>
            </a:p>
          </p:txBody>
        </p:sp>
        <p:sp>
          <p:nvSpPr>
            <p:cNvPr id="80" name="Rectangle 79"/>
            <p:cNvSpPr/>
            <p:nvPr userDrawn="1"/>
          </p:nvSpPr>
          <p:spPr>
            <a:xfrm>
              <a:off x="4533005" y="5085488"/>
              <a:ext cx="900000" cy="720000"/>
            </a:xfrm>
            <a:prstGeom prst="rect">
              <a:avLst/>
            </a:prstGeom>
            <a:solidFill>
              <a:srgbClr val="9D937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Olive</a:t>
              </a:r>
            </a:p>
            <a:p>
              <a:pPr algn="ctr"/>
              <a:r>
                <a:rPr lang="en-GB" sz="900" dirty="0" smtClean="0">
                  <a:solidFill>
                    <a:schemeClr val="bg1"/>
                  </a:solidFill>
                </a:rPr>
                <a:t>157 / 147 / 117</a:t>
              </a:r>
              <a:endParaRPr lang="en-GB" sz="900" dirty="0">
                <a:solidFill>
                  <a:schemeClr val="bg1"/>
                </a:solidFill>
              </a:endParaRPr>
            </a:p>
          </p:txBody>
        </p:sp>
        <p:sp>
          <p:nvSpPr>
            <p:cNvPr id="81" name="Rectangle 80"/>
            <p:cNvSpPr/>
            <p:nvPr userDrawn="1"/>
          </p:nvSpPr>
          <p:spPr>
            <a:xfrm>
              <a:off x="6510645" y="5085488"/>
              <a:ext cx="900000" cy="720000"/>
            </a:xfrm>
            <a:prstGeom prst="rect">
              <a:avLst/>
            </a:prstGeom>
            <a:solidFill>
              <a:srgbClr val="E368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Pink</a:t>
              </a:r>
            </a:p>
            <a:p>
              <a:pPr algn="ctr"/>
              <a:r>
                <a:rPr lang="en-GB" sz="900" dirty="0" smtClean="0">
                  <a:solidFill>
                    <a:schemeClr val="bg1"/>
                  </a:solidFill>
                </a:rPr>
                <a:t>227 / 104 /</a:t>
              </a:r>
              <a:r>
                <a:rPr lang="en-GB" sz="900" baseline="0" dirty="0" smtClean="0">
                  <a:solidFill>
                    <a:schemeClr val="bg1"/>
                  </a:solidFill>
                </a:rPr>
                <a:t> 119</a:t>
              </a:r>
              <a:endParaRPr lang="en-GB" sz="900" dirty="0">
                <a:solidFill>
                  <a:schemeClr val="bg1"/>
                </a:solidFill>
              </a:endParaRPr>
            </a:p>
          </p:txBody>
        </p:sp>
        <p:sp>
          <p:nvSpPr>
            <p:cNvPr id="82" name="TextBox 81"/>
            <p:cNvSpPr txBox="1"/>
            <p:nvPr userDrawn="1"/>
          </p:nvSpPr>
          <p:spPr>
            <a:xfrm>
              <a:off x="752400" y="4285386"/>
              <a:ext cx="814145" cy="504825"/>
            </a:xfrm>
            <a:prstGeom prst="rect">
              <a:avLst/>
            </a:prstGeom>
            <a:noFill/>
          </p:spPr>
          <p:txBody>
            <a:bodyPr wrap="square" lIns="0" tIns="0" rIns="54007" bIns="0" rtlCol="0">
              <a:noAutofit/>
            </a:bodyPr>
            <a:lstStyle/>
            <a:p>
              <a:r>
                <a:rPr lang="en-GB" sz="1000" b="1" dirty="0" smtClean="0">
                  <a:solidFill>
                    <a:schemeClr val="tx2"/>
                  </a:solidFill>
                </a:rPr>
                <a:t>Colour</a:t>
              </a:r>
              <a:r>
                <a:rPr lang="en-GB" sz="1000" b="1" baseline="0" dirty="0" smtClean="0">
                  <a:solidFill>
                    <a:schemeClr val="tx2"/>
                  </a:solidFill>
                </a:rPr>
                <a:t> o</a:t>
              </a:r>
              <a:r>
                <a:rPr lang="en-GB" sz="1000" b="1" dirty="0" smtClean="0">
                  <a:solidFill>
                    <a:schemeClr val="tx2"/>
                  </a:solidFill>
                </a:rPr>
                <a:t>rder for graphs</a:t>
              </a:r>
              <a:endParaRPr lang="en-GB" sz="1000" b="1" dirty="0">
                <a:solidFill>
                  <a:schemeClr val="tx2"/>
                </a:solidFill>
              </a:endParaRPr>
            </a:p>
          </p:txBody>
        </p:sp>
      </p:grpSp>
    </p:spTree>
    <p:extLst>
      <p:ext uri="{BB962C8B-B14F-4D97-AF65-F5344CB8AC3E}">
        <p14:creationId xmlns:p14="http://schemas.microsoft.com/office/powerpoint/2010/main" val="295437686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a:xfrm>
            <a:off x="2971161" y="458894"/>
            <a:ext cx="5742533" cy="518400"/>
          </a:xfrm>
        </p:spPr>
        <p:txBody>
          <a:bodyPr/>
          <a:lstStyle/>
          <a:p>
            <a:r>
              <a:rPr lang="zh-TW" altLang="en-US" smtClean="0"/>
              <a:t>按一下以編輯母片標題樣式</a:t>
            </a:r>
            <a:endParaRPr lang="zh-TW" altLang="en-US" dirty="0"/>
          </a:p>
        </p:txBody>
      </p:sp>
      <p:pic>
        <p:nvPicPr>
          <p:cNvPr id="3" name="圖片 2"/>
          <p:cNvPicPr>
            <a:picLocks noChangeAspect="1"/>
          </p:cNvPicPr>
          <p:nvPr userDrawn="1"/>
        </p:nvPicPr>
        <p:blipFill rotWithShape="1">
          <a:blip r:embed="rId3" cstate="print">
            <a:extLst>
              <a:ext uri="{28A0092B-C50C-407E-A947-70E740481C1C}">
                <a14:useLocalDpi xmlns:a14="http://schemas.microsoft.com/office/drawing/2010/main" val="0"/>
              </a:ext>
            </a:extLst>
          </a:blip>
          <a:srcRect l="6486"/>
          <a:stretch/>
        </p:blipFill>
        <p:spPr>
          <a:xfrm>
            <a:off x="0" y="0"/>
            <a:ext cx="2805499" cy="6858000"/>
          </a:xfrm>
          <a:prstGeom prst="rect">
            <a:avLst/>
          </a:prstGeom>
        </p:spPr>
      </p:pic>
      <p:sp>
        <p:nvSpPr>
          <p:cNvPr id="4" name="Freeform 19"/>
          <p:cNvSpPr>
            <a:spLocks noEditPoints="1"/>
          </p:cNvSpPr>
          <p:nvPr userDrawn="1"/>
        </p:nvSpPr>
        <p:spPr bwMode="auto">
          <a:xfrm>
            <a:off x="747238" y="6390456"/>
            <a:ext cx="424800" cy="172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矩形 5"/>
          <p:cNvSpPr/>
          <p:nvPr userDrawn="1"/>
        </p:nvSpPr>
        <p:spPr>
          <a:xfrm>
            <a:off x="2805499" y="6199094"/>
            <a:ext cx="5100457" cy="6454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zh-TW" altLang="en-US" sz="1500" dirty="0" err="1" smtClean="0">
              <a:solidFill>
                <a:schemeClr val="bg1"/>
              </a:solidFill>
            </a:endParaRPr>
          </a:p>
        </p:txBody>
      </p:sp>
      <p:sp>
        <p:nvSpPr>
          <p:cNvPr id="5" name="TextBox 29"/>
          <p:cNvSpPr txBox="1"/>
          <p:nvPr userDrawn="1">
            <p:custDataLst>
              <p:tags r:id="rId1"/>
            </p:custDataLst>
          </p:nvPr>
        </p:nvSpPr>
        <p:spPr>
          <a:xfrm>
            <a:off x="2971160" y="6376763"/>
            <a:ext cx="5137415" cy="37080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600" kern="1200" noProof="0" dirty="0" smtClean="0">
                <a:solidFill>
                  <a:schemeClr val="bg1">
                    <a:lumMod val="75000"/>
                  </a:schemeClr>
                </a:solidFill>
                <a:latin typeface="+mn-lt"/>
                <a:ea typeface="+mn-ea"/>
                <a:cs typeface="+mn-cs"/>
              </a:rPr>
              <a:t>© 2018 KPMG, a Taiwan partnership and a member firm of the KPMG network of independent member firms affiliated with KPMG International Cooperative ("KPMG International"), a Swiss entity. All rights reserved. Printed in Taiwan.</a:t>
            </a:r>
            <a:endParaRPr lang="en-GB" sz="600" kern="1200" noProof="0" dirty="0">
              <a:solidFill>
                <a:schemeClr val="bg1">
                  <a:lumMod val="75000"/>
                </a:schemeClr>
              </a:solidFill>
              <a:latin typeface="+mn-lt"/>
              <a:ea typeface="+mn-ea"/>
              <a:cs typeface="+mn-cs"/>
            </a:endParaRPr>
          </a:p>
        </p:txBody>
      </p:sp>
      <p:sp>
        <p:nvSpPr>
          <p:cNvPr id="7" name="Chart Placeholder 4"/>
          <p:cNvSpPr>
            <a:spLocks noGrp="1"/>
          </p:cNvSpPr>
          <p:nvPr>
            <p:ph type="chart" sz="quarter" idx="11"/>
          </p:nvPr>
        </p:nvSpPr>
        <p:spPr>
          <a:xfrm>
            <a:off x="3966356" y="1223047"/>
            <a:ext cx="3726000" cy="4593600"/>
          </a:xfrm>
        </p:spPr>
        <p:txBody>
          <a:bodyPr anchor="ctr"/>
          <a:lstStyle>
            <a:lvl1pPr algn="ctr">
              <a:defRPr/>
            </a:lvl1pPr>
          </a:lstStyle>
          <a:p>
            <a:r>
              <a:rPr lang="zh-TW" altLang="en-US" smtClean="0"/>
              <a:t>按一下圖示以新增圖表</a:t>
            </a:r>
            <a:endParaRPr lang="en-GB" dirty="0" smtClean="0"/>
          </a:p>
        </p:txBody>
      </p:sp>
    </p:spTree>
    <p:extLst>
      <p:ext uri="{BB962C8B-B14F-4D97-AF65-F5344CB8AC3E}">
        <p14:creationId xmlns:p14="http://schemas.microsoft.com/office/powerpoint/2010/main" val="66857122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5" name="object 3"/>
          <p:cNvSpPr/>
          <p:nvPr userDrawn="1"/>
        </p:nvSpPr>
        <p:spPr>
          <a:xfrm>
            <a:off x="2" y="0"/>
            <a:ext cx="747713"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400" dirty="0">
              <a:latin typeface="Arial" panose="020B0604020202020204" pitchFamily="34" charset="0"/>
              <a:sym typeface="Arial" panose="020B0604020202020204" pitchFamily="34" charset="0"/>
            </a:endParaRPr>
          </a:p>
        </p:txBody>
      </p:sp>
      <p:sp>
        <p:nvSpPr>
          <p:cNvPr id="11" name="Freeform 19"/>
          <p:cNvSpPr>
            <a:spLocks noEditPoints="1"/>
          </p:cNvSpPr>
          <p:nvPr userDrawn="1"/>
        </p:nvSpPr>
        <p:spPr bwMode="auto">
          <a:xfrm>
            <a:off x="1584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6" name="TextBox 15"/>
          <p:cNvSpPr txBox="1"/>
          <p:nvPr userDrawn="1"/>
        </p:nvSpPr>
        <p:spPr>
          <a:xfrm>
            <a:off x="1846217" y="6690918"/>
            <a:ext cx="5442857" cy="93059"/>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600" b="1" kern="1200" noProof="0" dirty="0" smtClean="0">
                <a:solidFill>
                  <a:schemeClr val="tx1"/>
                </a:solidFill>
                <a:latin typeface="+mn-lt"/>
                <a:ea typeface="+mn-ea"/>
                <a:cs typeface="+mn-cs"/>
              </a:rPr>
              <a:t>Document Classification: KPMG Confidential</a:t>
            </a:r>
          </a:p>
        </p:txBody>
      </p:sp>
      <p:pic>
        <p:nvPicPr>
          <p:cNvPr id="30" name="圖片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5701" y="3407065"/>
            <a:ext cx="3462535" cy="1008890"/>
          </a:xfrm>
          <a:prstGeom prst="rect">
            <a:avLst/>
          </a:prstGeom>
        </p:spPr>
      </p:pic>
      <p:sp>
        <p:nvSpPr>
          <p:cNvPr id="31" name="文字方塊 30"/>
          <p:cNvSpPr txBox="1"/>
          <p:nvPr userDrawn="1"/>
        </p:nvSpPr>
        <p:spPr>
          <a:xfrm>
            <a:off x="1612152" y="4076908"/>
            <a:ext cx="2438400" cy="228392"/>
          </a:xfrm>
          <a:prstGeom prst="rect">
            <a:avLst/>
          </a:prstGeom>
        </p:spPr>
        <p:txBody>
          <a:bodyPr vert="horz" lIns="0" tIns="0" rIns="0" bIns="0" rtlCol="0" anchor="t" anchorCtr="0">
            <a:noAutofit/>
          </a:bodyPr>
          <a:lstStyle>
            <a:lvl1pPr lvl="0" indent="0">
              <a:lnSpc>
                <a:spcPct val="150000"/>
              </a:lnSpc>
              <a:spcBef>
                <a:spcPts val="0"/>
              </a:spcBef>
              <a:spcAft>
                <a:spcPts val="600"/>
              </a:spcAft>
              <a:buFontTx/>
              <a:buNone/>
              <a:defRPr sz="1200" b="1">
                <a:solidFill>
                  <a:schemeClr val="tx2"/>
                </a:solidFill>
                <a:latin typeface="微軟正黑體" panose="020B0604030504040204" pitchFamily="34" charset="-120"/>
              </a:defRPr>
            </a:lvl1pPr>
            <a:lvl2pPr marL="0" indent="0">
              <a:lnSpc>
                <a:spcPct val="150000"/>
              </a:lnSpc>
              <a:spcBef>
                <a:spcPts val="0"/>
              </a:spcBef>
              <a:spcAft>
                <a:spcPts val="0"/>
              </a:spcAft>
              <a:buFontTx/>
              <a:buNone/>
              <a:defRPr sz="900" b="0">
                <a:solidFill>
                  <a:schemeClr val="bg1">
                    <a:lumMod val="65000"/>
                  </a:schemeClr>
                </a:solidFill>
                <a:latin typeface="微軟正黑體" panose="020B0604030504040204" pitchFamily="34" charset="-120"/>
              </a:defRPr>
            </a:lvl2pPr>
            <a:lvl3pPr marL="0" indent="0">
              <a:lnSpc>
                <a:spcPct val="150000"/>
              </a:lnSpc>
              <a:spcBef>
                <a:spcPts val="0"/>
              </a:spcBef>
              <a:spcAft>
                <a:spcPts val="600"/>
              </a:spcAft>
              <a:buClr>
                <a:schemeClr val="tx2"/>
              </a:buClr>
              <a:buFontTx/>
              <a:buNone/>
              <a:defRPr sz="900" b="0">
                <a:solidFill>
                  <a:schemeClr val="bg1">
                    <a:lumMod val="65000"/>
                  </a:schemeClr>
                </a:solidFill>
                <a:latin typeface="微軟正黑體" panose="020B0604030504040204" pitchFamily="34" charset="-120"/>
              </a:defRPr>
            </a:lvl3pPr>
            <a:lvl4pPr marL="345600" indent="0">
              <a:lnSpc>
                <a:spcPct val="150000"/>
              </a:lnSpc>
              <a:spcBef>
                <a:spcPts val="0"/>
              </a:spcBef>
              <a:spcAft>
                <a:spcPts val="600"/>
              </a:spcAft>
              <a:buClr>
                <a:schemeClr val="tx2"/>
              </a:buClr>
              <a:buFontTx/>
              <a:buNone/>
              <a:defRPr sz="900" b="0">
                <a:solidFill>
                  <a:schemeClr val="bg1">
                    <a:lumMod val="65000"/>
                  </a:schemeClr>
                </a:solidFill>
                <a:latin typeface="微軟正黑體" panose="020B0604030504040204" pitchFamily="34" charset="-120"/>
              </a:defRPr>
            </a:lvl4pPr>
            <a:lvl5pPr marL="540000" indent="0">
              <a:lnSpc>
                <a:spcPct val="150000"/>
              </a:lnSpc>
              <a:spcBef>
                <a:spcPts val="0"/>
              </a:spcBef>
              <a:spcAft>
                <a:spcPts val="600"/>
              </a:spcAft>
              <a:buClr>
                <a:schemeClr val="tx2"/>
              </a:buClr>
              <a:buFontTx/>
              <a:buNone/>
              <a:defRPr sz="900" b="0" baseline="0">
                <a:solidFill>
                  <a:schemeClr val="bg1">
                    <a:lumMod val="65000"/>
                  </a:schemeClr>
                </a:solidFill>
                <a:latin typeface="微軟正黑體" panose="020B0604030504040204" pitchFamily="34" charset="-120"/>
              </a:defRPr>
            </a:lvl5pPr>
            <a:lvl6pPr marL="864000" indent="-144000">
              <a:lnSpc>
                <a:spcPct val="150000"/>
              </a:lnSpc>
              <a:spcBef>
                <a:spcPts val="0"/>
              </a:spcBef>
              <a:spcAft>
                <a:spcPts val="600"/>
              </a:spcAft>
              <a:buClr>
                <a:schemeClr val="tx2"/>
              </a:buClr>
              <a:buFont typeface="Arial" panose="020B0604020202020204" pitchFamily="34" charset="0"/>
              <a:buChar char="-"/>
              <a:defRPr>
                <a:solidFill>
                  <a:schemeClr val="tx2"/>
                </a:solidFill>
                <a:latin typeface="微軟正黑體" panose="020B0604030504040204" pitchFamily="34" charset="-120"/>
              </a:defRPr>
            </a:lvl6pPr>
            <a:lvl7pPr marL="1152000" indent="-288000">
              <a:lnSpc>
                <a:spcPct val="150000"/>
              </a:lnSpc>
              <a:spcBef>
                <a:spcPts val="0"/>
              </a:spcBef>
              <a:spcAft>
                <a:spcPts val="600"/>
              </a:spcAft>
              <a:buClr>
                <a:schemeClr val="tx2"/>
              </a:buClr>
              <a:buFont typeface="Arial" panose="020B0604020202020204" pitchFamily="34" charset="0"/>
              <a:buChar char="—"/>
              <a:defRPr>
                <a:solidFill>
                  <a:schemeClr val="tx2"/>
                </a:solidFill>
                <a:latin typeface="微軟正黑體" panose="020B0604030504040204" pitchFamily="34" charset="-120"/>
              </a:defRPr>
            </a:lvl7pPr>
            <a:lvl8pPr marL="1296000" indent="-144000">
              <a:lnSpc>
                <a:spcPct val="150000"/>
              </a:lnSpc>
              <a:spcBef>
                <a:spcPts val="0"/>
              </a:spcBef>
              <a:spcAft>
                <a:spcPts val="600"/>
              </a:spcAft>
              <a:buClr>
                <a:schemeClr val="tx2"/>
              </a:buClr>
              <a:buFont typeface="Arial" panose="020B0604020202020204" pitchFamily="34" charset="0"/>
              <a:buChar char="-"/>
              <a:defRPr>
                <a:solidFill>
                  <a:schemeClr val="tx2"/>
                </a:solidFill>
                <a:latin typeface="微軟正黑體" panose="020B0604030504040204" pitchFamily="34" charset="-120"/>
              </a:defRPr>
            </a:lvl8pPr>
            <a:lvl9pPr marL="3886200" indent="-228600">
              <a:lnSpc>
                <a:spcPct val="90000"/>
              </a:lnSpc>
              <a:spcBef>
                <a:spcPts val="500"/>
              </a:spcBef>
              <a:buFont typeface="Arial" panose="020B0604020202020204" pitchFamily="34" charset="0"/>
              <a:buChar char="•"/>
            </a:lvl9pPr>
          </a:lstStyle>
          <a:p>
            <a:pPr lvl="0"/>
            <a:r>
              <a:rPr lang="en-US" altLang="zh-TW" dirty="0" smtClean="0"/>
              <a:t>kpmg.com/</a:t>
            </a:r>
            <a:r>
              <a:rPr lang="en-US" altLang="zh-TW" dirty="0" err="1" smtClean="0"/>
              <a:t>tw</a:t>
            </a:r>
            <a:endParaRPr lang="zh-TW" altLang="en-US" dirty="0" err="1" smtClean="0"/>
          </a:p>
        </p:txBody>
      </p:sp>
      <p:sp>
        <p:nvSpPr>
          <p:cNvPr id="32" name="Text Placeholder 2"/>
          <p:cNvSpPr>
            <a:spLocks noGrp="1"/>
          </p:cNvSpPr>
          <p:nvPr>
            <p:ph type="body" sz="quarter" idx="11"/>
          </p:nvPr>
        </p:nvSpPr>
        <p:spPr>
          <a:xfrm>
            <a:off x="1621352" y="5412741"/>
            <a:ext cx="6778111" cy="645159"/>
          </a:xfrm>
        </p:spPr>
        <p:txBody>
          <a:bodyPr/>
          <a:lstStyle>
            <a:lvl1pPr>
              <a:buFontTx/>
              <a:buNone/>
              <a:defRPr sz="1100" b="0">
                <a:solidFill>
                  <a:schemeClr val="bg1">
                    <a:lumMod val="65000"/>
                  </a:schemeClr>
                </a:solidFill>
              </a:defRPr>
            </a:lvl1pPr>
            <a:lvl2pPr>
              <a:buFontTx/>
              <a:buNone/>
              <a:defRPr sz="11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zh-TW" altLang="en-US" smtClean="0"/>
              <a:t>按一下以編輯母片文字樣式</a:t>
            </a:r>
          </a:p>
          <a:p>
            <a:pPr lvl="1"/>
            <a:r>
              <a:rPr lang="zh-TW" altLang="en-US" smtClean="0"/>
              <a:t>第二層</a:t>
            </a:r>
          </a:p>
        </p:txBody>
      </p:sp>
      <p:sp>
        <p:nvSpPr>
          <p:cNvPr id="33" name="Text Placeholder 2"/>
          <p:cNvSpPr>
            <a:spLocks noGrp="1"/>
          </p:cNvSpPr>
          <p:nvPr>
            <p:ph type="body" sz="quarter" idx="12"/>
          </p:nvPr>
        </p:nvSpPr>
        <p:spPr>
          <a:xfrm>
            <a:off x="1621352" y="6145743"/>
            <a:ext cx="6778111" cy="169277"/>
          </a:xfrm>
        </p:spPr>
        <p:txBody>
          <a:bodyPr>
            <a:noAutofit/>
          </a:bodyPr>
          <a:lstStyle>
            <a:lvl1pPr>
              <a:buFontTx/>
              <a:buNone/>
              <a:defRPr sz="1100" b="0">
                <a:solidFill>
                  <a:schemeClr val="bg1">
                    <a:lumMod val="65000"/>
                  </a:schemeClr>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zh-TW" altLang="en-US" smtClean="0"/>
              <a:t>按一下以編輯母片文字樣式</a:t>
            </a:r>
          </a:p>
        </p:txBody>
      </p:sp>
      <p:sp>
        <p:nvSpPr>
          <p:cNvPr id="34" name="Text Placeholder 2"/>
          <p:cNvSpPr>
            <a:spLocks noGrp="1"/>
          </p:cNvSpPr>
          <p:nvPr>
            <p:ph type="body" sz="quarter" idx="13"/>
          </p:nvPr>
        </p:nvSpPr>
        <p:spPr>
          <a:xfrm>
            <a:off x="1621352" y="4454055"/>
            <a:ext cx="6778111" cy="778765"/>
          </a:xfrm>
        </p:spPr>
        <p:txBody>
          <a:bodyPr/>
          <a:lstStyle>
            <a:lvl1pPr>
              <a:buFontTx/>
              <a:buNone/>
              <a:defRPr sz="1100" b="0">
                <a:solidFill>
                  <a:schemeClr val="bg1">
                    <a:lumMod val="65000"/>
                  </a:schemeClr>
                </a:solidFill>
              </a:defRPr>
            </a:lvl1pPr>
            <a:lvl2pPr>
              <a:buFontTx/>
              <a:buNone/>
              <a:defRPr sz="11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zh-TW" altLang="en-US" smtClean="0"/>
              <a:t>按一下以編輯母片文字樣式</a:t>
            </a:r>
          </a:p>
          <a:p>
            <a:pPr lvl="1"/>
            <a:r>
              <a:rPr lang="zh-TW" altLang="en-US" smtClean="0"/>
              <a:t>第二層</a:t>
            </a:r>
          </a:p>
        </p:txBody>
      </p:sp>
    </p:spTree>
    <p:extLst>
      <p:ext uri="{BB962C8B-B14F-4D97-AF65-F5344CB8AC3E}">
        <p14:creationId xmlns:p14="http://schemas.microsoft.com/office/powerpoint/2010/main" val="109663516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998"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2 COLUMN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lvl1pPr>
              <a:defRPr baseline="0"/>
            </a:lvl1pPr>
          </a:lstStyle>
          <a:p>
            <a:r>
              <a:rPr lang="zh-TW" altLang="en-US" dirty="0" smtClean="0"/>
              <a:t>主標題及兩子標題</a:t>
            </a:r>
            <a:endParaRPr lang="en-US" dirty="0"/>
          </a:p>
        </p:txBody>
      </p:sp>
      <p:sp>
        <p:nvSpPr>
          <p:cNvPr id="19" name="Text Placeholder 8"/>
          <p:cNvSpPr>
            <a:spLocks noGrp="1"/>
          </p:cNvSpPr>
          <p:nvPr>
            <p:ph type="body" sz="quarter" idx="19"/>
          </p:nvPr>
        </p:nvSpPr>
        <p:spPr>
          <a:xfrm>
            <a:off x="752401" y="1609825"/>
            <a:ext cx="3640213" cy="4194000"/>
          </a:xfrm>
          <a:ln w="12700">
            <a:solidFill>
              <a:schemeClr val="tx2"/>
            </a:solidFill>
          </a:ln>
        </p:spPr>
        <p:txBody>
          <a:bodyPr lIns="54000" tIns="54000" rIns="54000" bIns="54000"/>
          <a:lstStyle>
            <a:lvl1pPr>
              <a:defRPr sz="1385"/>
            </a:lvl1pPr>
            <a:lvl2pPr>
              <a:defRPr sz="1385"/>
            </a:lvl2pPr>
            <a:lvl3pPr>
              <a:defRPr sz="1385"/>
            </a:lvl3pPr>
            <a:lvl4pPr>
              <a:defRPr sz="1385"/>
            </a:lvl4pPr>
            <a:lvl5pPr>
              <a:defRPr sz="1385"/>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20" name="Text Placeholder 8"/>
          <p:cNvSpPr>
            <a:spLocks noGrp="1"/>
          </p:cNvSpPr>
          <p:nvPr>
            <p:ph type="body" sz="quarter" idx="20"/>
          </p:nvPr>
        </p:nvSpPr>
        <p:spPr>
          <a:xfrm>
            <a:off x="752401" y="1218880"/>
            <a:ext cx="3640213" cy="388800"/>
          </a:xfrm>
          <a:solidFill>
            <a:schemeClr val="tx2"/>
          </a:solidFill>
          <a:ln w="12700">
            <a:solidFill>
              <a:schemeClr val="tx2"/>
            </a:solidFill>
          </a:ln>
        </p:spPr>
        <p:txBody>
          <a:bodyPr lIns="54000" tIns="54000" rIns="54000" bIns="54000" anchor="ctr"/>
          <a:lstStyle>
            <a:lvl1pPr>
              <a:defRPr sz="1385">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16" name="Text Placeholder 8"/>
          <p:cNvSpPr>
            <a:spLocks noGrp="1"/>
          </p:cNvSpPr>
          <p:nvPr>
            <p:ph type="body" sz="quarter" idx="21"/>
          </p:nvPr>
        </p:nvSpPr>
        <p:spPr>
          <a:xfrm>
            <a:off x="4751388" y="1609825"/>
            <a:ext cx="3640212" cy="4194000"/>
          </a:xfrm>
          <a:ln w="12700">
            <a:solidFill>
              <a:schemeClr val="tx2"/>
            </a:solidFill>
          </a:ln>
        </p:spPr>
        <p:txBody>
          <a:bodyPr lIns="54000" tIns="54000" rIns="54000" bIns="54000"/>
          <a:lstStyle>
            <a:lvl1pPr>
              <a:defRPr sz="1385"/>
            </a:lvl1pPr>
            <a:lvl2pPr>
              <a:defRPr sz="1385"/>
            </a:lvl2pPr>
            <a:lvl3pPr>
              <a:defRPr sz="1385"/>
            </a:lvl3pPr>
            <a:lvl4pPr>
              <a:defRPr sz="1385"/>
            </a:lvl4pPr>
            <a:lvl5pPr>
              <a:defRPr sz="1385"/>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7" name="Text Placeholder 8"/>
          <p:cNvSpPr>
            <a:spLocks noGrp="1"/>
          </p:cNvSpPr>
          <p:nvPr>
            <p:ph type="body" sz="quarter" idx="22"/>
          </p:nvPr>
        </p:nvSpPr>
        <p:spPr>
          <a:xfrm>
            <a:off x="4751388" y="1218880"/>
            <a:ext cx="3640212" cy="388800"/>
          </a:xfrm>
          <a:solidFill>
            <a:schemeClr val="tx2"/>
          </a:solidFill>
          <a:ln w="12700">
            <a:solidFill>
              <a:schemeClr val="tx2"/>
            </a:solidFill>
          </a:ln>
        </p:spPr>
        <p:txBody>
          <a:bodyPr lIns="54000" tIns="54000" rIns="54000" bIns="54000" anchor="ctr"/>
          <a:lstStyle>
            <a:lvl1pPr>
              <a:defRPr sz="1385">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Tree>
    <p:extLst>
      <p:ext uri="{BB962C8B-B14F-4D97-AF65-F5344CB8AC3E}">
        <p14:creationId xmlns:p14="http://schemas.microsoft.com/office/powerpoint/2010/main" val="14031411"/>
      </p:ext>
    </p:extLst>
  </p:cSld>
  <p:clrMapOvr>
    <a:masterClrMapping/>
  </p:clrMapOvr>
  <p:extLst mod="1">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只有標題">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r>
              <a:rPr lang="en-US" altLang="zh-TW" dirty="0" smtClean="0"/>
              <a:t>(36pt)</a:t>
            </a:r>
            <a:endParaRPr lang="en-US" dirty="0"/>
          </a:p>
        </p:txBody>
      </p:sp>
      <p:sp>
        <p:nvSpPr>
          <p:cNvPr id="3" name="Text Placeholder 4"/>
          <p:cNvSpPr>
            <a:spLocks noGrp="1"/>
          </p:cNvSpPr>
          <p:nvPr>
            <p:ph type="body" sz="quarter" idx="11" hasCustomPrompt="1"/>
          </p:nvPr>
        </p:nvSpPr>
        <p:spPr>
          <a:xfrm>
            <a:off x="762093" y="203863"/>
            <a:ext cx="7619815"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165907840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Image only">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13855" y="0"/>
            <a:ext cx="9144000" cy="6858000"/>
          </a:xfrm>
          <a:prstGeom prst="rect">
            <a:avLst/>
          </a:prstGeom>
        </p:spPr>
        <p:txBody>
          <a:bodyPr vert="horz" lIns="82047" tIns="41024" rIns="82047" bIns="41024"/>
          <a:lstStyle>
            <a:lvl1pPr>
              <a:defRPr sz="1500">
                <a:solidFill>
                  <a:srgbClr val="00338D"/>
                </a:solidFill>
                <a:latin typeface="Univers for KPMG Light"/>
                <a:cs typeface="Univers for KPMG Light"/>
              </a:defRPr>
            </a:lvl1pPr>
          </a:lstStyle>
          <a:p>
            <a:r>
              <a:rPr lang="en-US" dirty="0" smtClean="0"/>
              <a:t>Click icon to add picture </a:t>
            </a:r>
            <a:r>
              <a:rPr lang="zh-TW" altLang="en-US" dirty="0" smtClean="0"/>
              <a:t>點擊中間圖示以插入圖片</a:t>
            </a:r>
            <a:endParaRPr lang="en-US" dirty="0"/>
          </a:p>
        </p:txBody>
      </p:sp>
      <p:sp>
        <p:nvSpPr>
          <p:cNvPr id="9" name="Shape 8"/>
          <p:cNvSpPr txBox="1">
            <a:spLocks/>
          </p:cNvSpPr>
          <p:nvPr userDrawn="1"/>
        </p:nvSpPr>
        <p:spPr>
          <a:xfrm>
            <a:off x="6583682" y="6377940"/>
            <a:ext cx="2103121" cy="112060"/>
          </a:xfrm>
          <a:prstGeom prst="rect">
            <a:avLst/>
          </a:prstGeom>
        </p:spPr>
        <p:txBody>
          <a:bodyPr lIns="88885" tIns="44442" rIns="88885" bIns="44442"/>
          <a:lstStyle>
            <a:defPPr>
              <a:defRPr lang="en-US"/>
            </a:defPPr>
            <a:lvl1pPr marL="0" algn="l" defTabSz="457200" rtl="0" eaLnBrk="1" latinLnBrk="0" hangingPunct="1">
              <a:defRPr sz="1000" kern="1200">
                <a:solidFill>
                  <a:srgbClr val="0061A8"/>
                </a:solidFill>
                <a:latin typeface="Univers for KPMG"/>
                <a:ea typeface="Univers for KPMG"/>
                <a:cs typeface="Univers for KPMG"/>
                <a:sym typeface="Univers for KPMG"/>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100" smtClean="0">
                <a:solidFill>
                  <a:srgbClr val="FFFFFF"/>
                </a:solidFill>
              </a:rPr>
              <a:pPr algn="r"/>
              <a:t>‹#›</a:t>
            </a:fld>
            <a:endParaRPr lang="en-US" sz="1100" dirty="0">
              <a:solidFill>
                <a:srgbClr val="FFFFFF"/>
              </a:solidFill>
            </a:endParaRPr>
          </a:p>
        </p:txBody>
      </p:sp>
    </p:spTree>
    <p:extLst>
      <p:ext uri="{BB962C8B-B14F-4D97-AF65-F5344CB8AC3E}">
        <p14:creationId xmlns:p14="http://schemas.microsoft.com/office/powerpoint/2010/main" val="7900310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 Right vertical dark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6192000" cy="3510000"/>
          </a:xfrm>
        </p:spPr>
        <p:txBody>
          <a:bodyPr anchor="t" anchorCtr="0"/>
          <a:lstStyle>
            <a:lvl1pPr algn="l">
              <a:lnSpc>
                <a:spcPct val="100000"/>
              </a:lnSpc>
              <a:defRPr sz="6000" baseline="0">
                <a:solidFill>
                  <a:schemeClr val="bg1"/>
                </a:solidFill>
              </a:defRPr>
            </a:lvl1pPr>
          </a:lstStyle>
          <a:p>
            <a:r>
              <a:rPr lang="zh-TW" altLang="en-US" dirty="0" smtClean="0"/>
              <a:t>封面標題</a:t>
            </a:r>
            <a:r>
              <a:rPr lang="en-GB" altLang="zh-TW" dirty="0" smtClean="0"/>
              <a:t/>
            </a:r>
            <a:br>
              <a:rPr lang="en-GB" altLang="zh-TW" dirty="0" smtClean="0"/>
            </a:br>
            <a:r>
              <a:rPr lang="en-GB" altLang="zh-TW" dirty="0" smtClean="0"/>
              <a:t> - </a:t>
            </a:r>
            <a:r>
              <a:rPr lang="zh-TW" altLang="en-US" dirty="0" smtClean="0"/>
              <a:t>字級</a:t>
            </a:r>
            <a:r>
              <a:rPr lang="en-GB" dirty="0" smtClean="0"/>
              <a:t>60pt</a:t>
            </a:r>
            <a:br>
              <a:rPr lang="en-GB" dirty="0" smtClean="0"/>
            </a:br>
            <a:r>
              <a:rPr lang="en-GB" dirty="0" smtClean="0"/>
              <a:t> - </a:t>
            </a:r>
            <a:r>
              <a:rPr lang="zh-TW" altLang="en-US" dirty="0" smtClean="0"/>
              <a:t>深色垂直元素背景</a:t>
            </a:r>
            <a:endParaRPr lang="en-US" dirty="0"/>
          </a:p>
        </p:txBody>
      </p:sp>
      <p:sp>
        <p:nvSpPr>
          <p:cNvPr id="9" name="Freeform 19"/>
          <p:cNvSpPr>
            <a:spLocks noEditPoints="1"/>
          </p:cNvSpPr>
          <p:nvPr userDrawn="1"/>
        </p:nvSpPr>
        <p:spPr bwMode="auto">
          <a:xfrm>
            <a:off x="756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latin typeface="微軟正黑體" panose="020B0604030504040204" pitchFamily="34" charset="-120"/>
            </a:endParaRPr>
          </a:p>
        </p:txBody>
      </p:sp>
      <p:sp>
        <p:nvSpPr>
          <p:cNvPr id="6" name="Text Placeholder 3"/>
          <p:cNvSpPr>
            <a:spLocks noGrp="1"/>
          </p:cNvSpPr>
          <p:nvPr>
            <p:ph type="body" sz="quarter" idx="11" hasCustomPrompt="1"/>
          </p:nvPr>
        </p:nvSpPr>
        <p:spPr>
          <a:xfrm>
            <a:off x="756000" y="5036400"/>
            <a:ext cx="6163200" cy="216000"/>
          </a:xfrm>
        </p:spPr>
        <p:txBody>
          <a:bodyPr/>
          <a:lstStyle>
            <a:lvl1pPr>
              <a:spcAft>
                <a:spcPts val="0"/>
              </a:spcAft>
              <a:defRPr sz="1600" baseline="0">
                <a:solidFill>
                  <a:schemeClr val="bg1"/>
                </a:solidFill>
                <a:latin typeface="+mn-ea"/>
                <a:ea typeface="+mn-ea"/>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dirty="0" smtClean="0"/>
              <a:t>單位</a:t>
            </a:r>
            <a:r>
              <a:rPr lang="en-US" altLang="zh-TW" dirty="0" smtClean="0"/>
              <a:t>/</a:t>
            </a:r>
            <a:r>
              <a:rPr lang="zh-TW" altLang="en-US" dirty="0" smtClean="0"/>
              <a:t>簡報者 </a:t>
            </a:r>
            <a:r>
              <a:rPr lang="en-US" altLang="zh-TW" dirty="0" smtClean="0"/>
              <a:t>(</a:t>
            </a:r>
            <a:r>
              <a:rPr lang="zh-TW" altLang="en-US" dirty="0" smtClean="0"/>
              <a:t>字級</a:t>
            </a:r>
            <a:r>
              <a:rPr lang="en-US" altLang="zh-TW" dirty="0" smtClean="0"/>
              <a:t>16pt)</a:t>
            </a:r>
          </a:p>
          <a:p>
            <a:pPr lvl="0"/>
            <a:r>
              <a:rPr lang="en-US" altLang="zh-TW" dirty="0" smtClean="0"/>
              <a:t>─</a:t>
            </a:r>
          </a:p>
          <a:p>
            <a:pPr lvl="0"/>
            <a:r>
              <a:rPr lang="zh-TW" altLang="en-US" dirty="0" smtClean="0"/>
              <a:t>日期：</a:t>
            </a:r>
            <a:r>
              <a:rPr lang="en-US" altLang="zh-TW" dirty="0" smtClean="0"/>
              <a:t>XX </a:t>
            </a:r>
            <a:r>
              <a:rPr lang="en-US" altLang="zh-TW" dirty="0" err="1" smtClean="0"/>
              <a:t>XX</a:t>
            </a:r>
            <a:r>
              <a:rPr lang="en-US" altLang="zh-TW" dirty="0" smtClean="0"/>
              <a:t> 2018</a:t>
            </a:r>
          </a:p>
        </p:txBody>
      </p:sp>
      <p:grpSp>
        <p:nvGrpSpPr>
          <p:cNvPr id="5" name="群組 4"/>
          <p:cNvGrpSpPr/>
          <p:nvPr userDrawn="1"/>
        </p:nvGrpSpPr>
        <p:grpSpPr>
          <a:xfrm>
            <a:off x="1792882" y="738056"/>
            <a:ext cx="1167607" cy="371869"/>
            <a:chOff x="533400" y="1057881"/>
            <a:chExt cx="8020050" cy="2554289"/>
          </a:xfrm>
        </p:grpSpPr>
        <p:sp>
          <p:nvSpPr>
            <p:cNvPr id="7" name="Freeform 5"/>
            <p:cNvSpPr>
              <a:spLocks noEditPoints="1"/>
            </p:cNvSpPr>
            <p:nvPr/>
          </p:nvSpPr>
          <p:spPr bwMode="auto">
            <a:xfrm>
              <a:off x="3349625" y="1411894"/>
              <a:ext cx="911225" cy="1992313"/>
            </a:xfrm>
            <a:custGeom>
              <a:avLst/>
              <a:gdLst>
                <a:gd name="T0" fmla="*/ 170 w 243"/>
                <a:gd name="T1" fmla="*/ 103 h 529"/>
                <a:gd name="T2" fmla="*/ 231 w 243"/>
                <a:gd name="T3" fmla="*/ 131 h 529"/>
                <a:gd name="T4" fmla="*/ 146 w 243"/>
                <a:gd name="T5" fmla="*/ 180 h 529"/>
                <a:gd name="T6" fmla="*/ 202 w 243"/>
                <a:gd name="T7" fmla="*/ 253 h 529"/>
                <a:gd name="T8" fmla="*/ 243 w 243"/>
                <a:gd name="T9" fmla="*/ 269 h 529"/>
                <a:gd name="T10" fmla="*/ 121 w 243"/>
                <a:gd name="T11" fmla="*/ 326 h 529"/>
                <a:gd name="T12" fmla="*/ 60 w 243"/>
                <a:gd name="T13" fmla="*/ 520 h 529"/>
                <a:gd name="T14" fmla="*/ 20 w 243"/>
                <a:gd name="T15" fmla="*/ 464 h 529"/>
                <a:gd name="T16" fmla="*/ 69 w 243"/>
                <a:gd name="T17" fmla="*/ 378 h 529"/>
                <a:gd name="T18" fmla="*/ 40 w 243"/>
                <a:gd name="T19" fmla="*/ 382 h 529"/>
                <a:gd name="T20" fmla="*/ 93 w 243"/>
                <a:gd name="T21" fmla="*/ 293 h 529"/>
                <a:gd name="T22" fmla="*/ 60 w 243"/>
                <a:gd name="T23" fmla="*/ 277 h 529"/>
                <a:gd name="T24" fmla="*/ 113 w 243"/>
                <a:gd name="T25" fmla="*/ 241 h 529"/>
                <a:gd name="T26" fmla="*/ 137 w 243"/>
                <a:gd name="T27" fmla="*/ 184 h 529"/>
                <a:gd name="T28" fmla="*/ 48 w 243"/>
                <a:gd name="T29" fmla="*/ 212 h 529"/>
                <a:gd name="T30" fmla="*/ 113 w 243"/>
                <a:gd name="T31" fmla="*/ 87 h 529"/>
                <a:gd name="T32" fmla="*/ 44 w 243"/>
                <a:gd name="T33" fmla="*/ 119 h 529"/>
                <a:gd name="T34" fmla="*/ 182 w 243"/>
                <a:gd name="T35" fmla="*/ 14 h 529"/>
                <a:gd name="T36" fmla="*/ 170 w 243"/>
                <a:gd name="T37" fmla="*/ 103 h 529"/>
                <a:gd name="T38" fmla="*/ 121 w 243"/>
                <a:gd name="T39" fmla="*/ 285 h 529"/>
                <a:gd name="T40" fmla="*/ 121 w 243"/>
                <a:gd name="T41" fmla="*/ 309 h 529"/>
                <a:gd name="T42" fmla="*/ 174 w 243"/>
                <a:gd name="T43" fmla="*/ 265 h 529"/>
                <a:gd name="T44" fmla="*/ 121 w 243"/>
                <a:gd name="T45" fmla="*/ 285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3" h="529">
                  <a:moveTo>
                    <a:pt x="170" y="103"/>
                  </a:moveTo>
                  <a:cubicBezTo>
                    <a:pt x="181" y="92"/>
                    <a:pt x="237" y="90"/>
                    <a:pt x="231" y="131"/>
                  </a:cubicBezTo>
                  <a:cubicBezTo>
                    <a:pt x="205" y="150"/>
                    <a:pt x="170" y="160"/>
                    <a:pt x="146" y="180"/>
                  </a:cubicBezTo>
                  <a:cubicBezTo>
                    <a:pt x="161" y="208"/>
                    <a:pt x="194" y="218"/>
                    <a:pt x="202" y="253"/>
                  </a:cubicBezTo>
                  <a:cubicBezTo>
                    <a:pt x="228" y="246"/>
                    <a:pt x="225" y="267"/>
                    <a:pt x="243" y="269"/>
                  </a:cubicBezTo>
                  <a:cubicBezTo>
                    <a:pt x="215" y="296"/>
                    <a:pt x="158" y="335"/>
                    <a:pt x="121" y="326"/>
                  </a:cubicBezTo>
                  <a:cubicBezTo>
                    <a:pt x="80" y="370"/>
                    <a:pt x="97" y="471"/>
                    <a:pt x="60" y="520"/>
                  </a:cubicBezTo>
                  <a:cubicBezTo>
                    <a:pt x="20" y="529"/>
                    <a:pt x="0" y="491"/>
                    <a:pt x="20" y="464"/>
                  </a:cubicBezTo>
                  <a:cubicBezTo>
                    <a:pt x="68" y="474"/>
                    <a:pt x="58" y="398"/>
                    <a:pt x="69" y="378"/>
                  </a:cubicBezTo>
                  <a:cubicBezTo>
                    <a:pt x="61" y="371"/>
                    <a:pt x="52" y="383"/>
                    <a:pt x="40" y="382"/>
                  </a:cubicBezTo>
                  <a:cubicBezTo>
                    <a:pt x="17" y="349"/>
                    <a:pt x="57" y="304"/>
                    <a:pt x="93" y="293"/>
                  </a:cubicBezTo>
                  <a:cubicBezTo>
                    <a:pt x="84" y="286"/>
                    <a:pt x="66" y="288"/>
                    <a:pt x="60" y="277"/>
                  </a:cubicBezTo>
                  <a:cubicBezTo>
                    <a:pt x="64" y="251"/>
                    <a:pt x="100" y="257"/>
                    <a:pt x="113" y="241"/>
                  </a:cubicBezTo>
                  <a:cubicBezTo>
                    <a:pt x="112" y="212"/>
                    <a:pt x="126" y="199"/>
                    <a:pt x="137" y="184"/>
                  </a:cubicBezTo>
                  <a:cubicBezTo>
                    <a:pt x="106" y="192"/>
                    <a:pt x="88" y="213"/>
                    <a:pt x="48" y="212"/>
                  </a:cubicBezTo>
                  <a:cubicBezTo>
                    <a:pt x="30" y="160"/>
                    <a:pt x="93" y="126"/>
                    <a:pt x="113" y="87"/>
                  </a:cubicBezTo>
                  <a:cubicBezTo>
                    <a:pt x="87" y="78"/>
                    <a:pt x="78" y="121"/>
                    <a:pt x="44" y="119"/>
                  </a:cubicBezTo>
                  <a:cubicBezTo>
                    <a:pt x="40" y="87"/>
                    <a:pt x="136" y="0"/>
                    <a:pt x="182" y="14"/>
                  </a:cubicBezTo>
                  <a:cubicBezTo>
                    <a:pt x="235" y="29"/>
                    <a:pt x="184" y="74"/>
                    <a:pt x="170" y="103"/>
                  </a:cubicBezTo>
                  <a:close/>
                  <a:moveTo>
                    <a:pt x="121" y="285"/>
                  </a:moveTo>
                  <a:cubicBezTo>
                    <a:pt x="127" y="297"/>
                    <a:pt x="110" y="306"/>
                    <a:pt x="121" y="309"/>
                  </a:cubicBezTo>
                  <a:cubicBezTo>
                    <a:pt x="134" y="290"/>
                    <a:pt x="172" y="295"/>
                    <a:pt x="174" y="265"/>
                  </a:cubicBezTo>
                  <a:cubicBezTo>
                    <a:pt x="152" y="268"/>
                    <a:pt x="138" y="278"/>
                    <a:pt x="121" y="28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8" name="Freeform 6"/>
            <p:cNvSpPr>
              <a:spLocks/>
            </p:cNvSpPr>
            <p:nvPr/>
          </p:nvSpPr>
          <p:spPr bwMode="auto">
            <a:xfrm>
              <a:off x="3817938" y="2797782"/>
              <a:ext cx="695325" cy="573088"/>
            </a:xfrm>
            <a:custGeom>
              <a:avLst/>
              <a:gdLst>
                <a:gd name="T0" fmla="*/ 126 w 185"/>
                <a:gd name="T1" fmla="*/ 152 h 152"/>
                <a:gd name="T2" fmla="*/ 0 w 185"/>
                <a:gd name="T3" fmla="*/ 31 h 152"/>
                <a:gd name="T4" fmla="*/ 126 w 185"/>
                <a:gd name="T5" fmla="*/ 152 h 152"/>
              </a:gdLst>
              <a:ahLst/>
              <a:cxnLst>
                <a:cxn ang="0">
                  <a:pos x="T0" y="T1"/>
                </a:cxn>
                <a:cxn ang="0">
                  <a:pos x="T2" y="T3"/>
                </a:cxn>
                <a:cxn ang="0">
                  <a:pos x="T4" y="T5"/>
                </a:cxn>
              </a:cxnLst>
              <a:rect l="0" t="0" r="r" b="b"/>
              <a:pathLst>
                <a:path w="185" h="152">
                  <a:moveTo>
                    <a:pt x="126" y="152"/>
                  </a:moveTo>
                  <a:cubicBezTo>
                    <a:pt x="57" y="139"/>
                    <a:pt x="25" y="88"/>
                    <a:pt x="0" y="31"/>
                  </a:cubicBezTo>
                  <a:cubicBezTo>
                    <a:pt x="80" y="0"/>
                    <a:pt x="185" y="94"/>
                    <a:pt x="126" y="1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0" name="Freeform 7"/>
            <p:cNvSpPr>
              <a:spLocks/>
            </p:cNvSpPr>
            <p:nvPr/>
          </p:nvSpPr>
          <p:spPr bwMode="auto">
            <a:xfrm>
              <a:off x="8035925" y="2921607"/>
              <a:ext cx="517525" cy="588963"/>
            </a:xfrm>
            <a:custGeom>
              <a:avLst/>
              <a:gdLst>
                <a:gd name="T0" fmla="*/ 73 w 138"/>
                <a:gd name="T1" fmla="*/ 156 h 156"/>
                <a:gd name="T2" fmla="*/ 0 w 138"/>
                <a:gd name="T3" fmla="*/ 54 h 156"/>
                <a:gd name="T4" fmla="*/ 73 w 138"/>
                <a:gd name="T5" fmla="*/ 156 h 156"/>
              </a:gdLst>
              <a:ahLst/>
              <a:cxnLst>
                <a:cxn ang="0">
                  <a:pos x="T0" y="T1"/>
                </a:cxn>
                <a:cxn ang="0">
                  <a:pos x="T2" y="T3"/>
                </a:cxn>
                <a:cxn ang="0">
                  <a:pos x="T4" y="T5"/>
                </a:cxn>
              </a:cxnLst>
              <a:rect l="0" t="0" r="r" b="b"/>
              <a:pathLst>
                <a:path w="138" h="156">
                  <a:moveTo>
                    <a:pt x="73" y="156"/>
                  </a:moveTo>
                  <a:cubicBezTo>
                    <a:pt x="41" y="130"/>
                    <a:pt x="25" y="88"/>
                    <a:pt x="0" y="54"/>
                  </a:cubicBezTo>
                  <a:cubicBezTo>
                    <a:pt x="51" y="0"/>
                    <a:pt x="138" y="117"/>
                    <a:pt x="73" y="1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1" name="Freeform 8"/>
            <p:cNvSpPr>
              <a:spLocks noEditPoints="1"/>
            </p:cNvSpPr>
            <p:nvPr/>
          </p:nvSpPr>
          <p:spPr bwMode="auto">
            <a:xfrm>
              <a:off x="533400" y="1324582"/>
              <a:ext cx="1711325" cy="2287588"/>
            </a:xfrm>
            <a:custGeom>
              <a:avLst/>
              <a:gdLst>
                <a:gd name="T0" fmla="*/ 340 w 456"/>
                <a:gd name="T1" fmla="*/ 69 h 607"/>
                <a:gd name="T2" fmla="*/ 369 w 456"/>
                <a:gd name="T3" fmla="*/ 81 h 607"/>
                <a:gd name="T4" fmla="*/ 251 w 456"/>
                <a:gd name="T5" fmla="*/ 239 h 607"/>
                <a:gd name="T6" fmla="*/ 235 w 456"/>
                <a:gd name="T7" fmla="*/ 349 h 607"/>
                <a:gd name="T8" fmla="*/ 263 w 456"/>
                <a:gd name="T9" fmla="*/ 332 h 607"/>
                <a:gd name="T10" fmla="*/ 251 w 456"/>
                <a:gd name="T11" fmla="*/ 296 h 607"/>
                <a:gd name="T12" fmla="*/ 316 w 456"/>
                <a:gd name="T13" fmla="*/ 304 h 607"/>
                <a:gd name="T14" fmla="*/ 433 w 456"/>
                <a:gd name="T15" fmla="*/ 296 h 607"/>
                <a:gd name="T16" fmla="*/ 340 w 456"/>
                <a:gd name="T17" fmla="*/ 377 h 607"/>
                <a:gd name="T18" fmla="*/ 320 w 456"/>
                <a:gd name="T19" fmla="*/ 450 h 607"/>
                <a:gd name="T20" fmla="*/ 332 w 456"/>
                <a:gd name="T21" fmla="*/ 470 h 607"/>
                <a:gd name="T22" fmla="*/ 332 w 456"/>
                <a:gd name="T23" fmla="*/ 450 h 607"/>
                <a:gd name="T24" fmla="*/ 385 w 456"/>
                <a:gd name="T25" fmla="*/ 519 h 607"/>
                <a:gd name="T26" fmla="*/ 356 w 456"/>
                <a:gd name="T27" fmla="*/ 564 h 607"/>
                <a:gd name="T28" fmla="*/ 255 w 456"/>
                <a:gd name="T29" fmla="*/ 539 h 607"/>
                <a:gd name="T30" fmla="*/ 154 w 456"/>
                <a:gd name="T31" fmla="*/ 604 h 607"/>
                <a:gd name="T32" fmla="*/ 89 w 456"/>
                <a:gd name="T33" fmla="*/ 523 h 607"/>
                <a:gd name="T34" fmla="*/ 97 w 456"/>
                <a:gd name="T35" fmla="*/ 507 h 607"/>
                <a:gd name="T36" fmla="*/ 210 w 456"/>
                <a:gd name="T37" fmla="*/ 499 h 607"/>
                <a:gd name="T38" fmla="*/ 182 w 456"/>
                <a:gd name="T39" fmla="*/ 430 h 607"/>
                <a:gd name="T40" fmla="*/ 0 w 456"/>
                <a:gd name="T41" fmla="*/ 438 h 607"/>
                <a:gd name="T42" fmla="*/ 52 w 456"/>
                <a:gd name="T43" fmla="*/ 442 h 607"/>
                <a:gd name="T44" fmla="*/ 113 w 456"/>
                <a:gd name="T45" fmla="*/ 426 h 607"/>
                <a:gd name="T46" fmla="*/ 178 w 456"/>
                <a:gd name="T47" fmla="*/ 389 h 607"/>
                <a:gd name="T48" fmla="*/ 206 w 456"/>
                <a:gd name="T49" fmla="*/ 219 h 607"/>
                <a:gd name="T50" fmla="*/ 101 w 456"/>
                <a:gd name="T51" fmla="*/ 328 h 607"/>
                <a:gd name="T52" fmla="*/ 133 w 456"/>
                <a:gd name="T53" fmla="*/ 118 h 607"/>
                <a:gd name="T54" fmla="*/ 162 w 456"/>
                <a:gd name="T55" fmla="*/ 187 h 607"/>
                <a:gd name="T56" fmla="*/ 219 w 456"/>
                <a:gd name="T57" fmla="*/ 53 h 607"/>
                <a:gd name="T58" fmla="*/ 300 w 456"/>
                <a:gd name="T59" fmla="*/ 0 h 607"/>
                <a:gd name="T60" fmla="*/ 340 w 456"/>
                <a:gd name="T61" fmla="*/ 69 h 607"/>
                <a:gd name="T62" fmla="*/ 219 w 456"/>
                <a:gd name="T63" fmla="*/ 142 h 607"/>
                <a:gd name="T64" fmla="*/ 251 w 456"/>
                <a:gd name="T65" fmla="*/ 101 h 607"/>
                <a:gd name="T66" fmla="*/ 235 w 456"/>
                <a:gd name="T67" fmla="*/ 85 h 607"/>
                <a:gd name="T68" fmla="*/ 219 w 456"/>
                <a:gd name="T69" fmla="*/ 142 h 607"/>
                <a:gd name="T70" fmla="*/ 308 w 456"/>
                <a:gd name="T71" fmla="*/ 154 h 607"/>
                <a:gd name="T72" fmla="*/ 336 w 456"/>
                <a:gd name="T73" fmla="*/ 110 h 607"/>
                <a:gd name="T74" fmla="*/ 324 w 456"/>
                <a:gd name="T75" fmla="*/ 101 h 607"/>
                <a:gd name="T76" fmla="*/ 308 w 456"/>
                <a:gd name="T77" fmla="*/ 154 h 607"/>
                <a:gd name="T78" fmla="*/ 243 w 456"/>
                <a:gd name="T79" fmla="*/ 462 h 607"/>
                <a:gd name="T80" fmla="*/ 259 w 456"/>
                <a:gd name="T81" fmla="*/ 401 h 607"/>
                <a:gd name="T82" fmla="*/ 243 w 456"/>
                <a:gd name="T83" fmla="*/ 462 h 607"/>
                <a:gd name="T84" fmla="*/ 287 w 456"/>
                <a:gd name="T85" fmla="*/ 499 h 607"/>
                <a:gd name="T86" fmla="*/ 320 w 456"/>
                <a:gd name="T87" fmla="*/ 503 h 607"/>
                <a:gd name="T88" fmla="*/ 304 w 456"/>
                <a:gd name="T89" fmla="*/ 470 h 607"/>
                <a:gd name="T90" fmla="*/ 287 w 456"/>
                <a:gd name="T91" fmla="*/ 499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607">
                  <a:moveTo>
                    <a:pt x="340" y="69"/>
                  </a:moveTo>
                  <a:cubicBezTo>
                    <a:pt x="346" y="76"/>
                    <a:pt x="365" y="72"/>
                    <a:pt x="369" y="81"/>
                  </a:cubicBezTo>
                  <a:cubicBezTo>
                    <a:pt x="387" y="161"/>
                    <a:pt x="321" y="221"/>
                    <a:pt x="251" y="239"/>
                  </a:cubicBezTo>
                  <a:cubicBezTo>
                    <a:pt x="248" y="278"/>
                    <a:pt x="229" y="301"/>
                    <a:pt x="235" y="349"/>
                  </a:cubicBezTo>
                  <a:cubicBezTo>
                    <a:pt x="240" y="354"/>
                    <a:pt x="260" y="342"/>
                    <a:pt x="263" y="332"/>
                  </a:cubicBezTo>
                  <a:cubicBezTo>
                    <a:pt x="262" y="317"/>
                    <a:pt x="245" y="318"/>
                    <a:pt x="251" y="296"/>
                  </a:cubicBezTo>
                  <a:cubicBezTo>
                    <a:pt x="276" y="288"/>
                    <a:pt x="300" y="287"/>
                    <a:pt x="316" y="304"/>
                  </a:cubicBezTo>
                  <a:cubicBezTo>
                    <a:pt x="353" y="281"/>
                    <a:pt x="391" y="271"/>
                    <a:pt x="433" y="296"/>
                  </a:cubicBezTo>
                  <a:cubicBezTo>
                    <a:pt x="456" y="365"/>
                    <a:pt x="398" y="376"/>
                    <a:pt x="340" y="377"/>
                  </a:cubicBezTo>
                  <a:cubicBezTo>
                    <a:pt x="331" y="399"/>
                    <a:pt x="329" y="428"/>
                    <a:pt x="320" y="450"/>
                  </a:cubicBezTo>
                  <a:cubicBezTo>
                    <a:pt x="320" y="460"/>
                    <a:pt x="327" y="464"/>
                    <a:pt x="332" y="470"/>
                  </a:cubicBezTo>
                  <a:cubicBezTo>
                    <a:pt x="344" y="467"/>
                    <a:pt x="327" y="460"/>
                    <a:pt x="332" y="450"/>
                  </a:cubicBezTo>
                  <a:cubicBezTo>
                    <a:pt x="351" y="471"/>
                    <a:pt x="363" y="501"/>
                    <a:pt x="385" y="519"/>
                  </a:cubicBezTo>
                  <a:cubicBezTo>
                    <a:pt x="387" y="545"/>
                    <a:pt x="367" y="549"/>
                    <a:pt x="356" y="564"/>
                  </a:cubicBezTo>
                  <a:cubicBezTo>
                    <a:pt x="334" y="544"/>
                    <a:pt x="282" y="554"/>
                    <a:pt x="255" y="539"/>
                  </a:cubicBezTo>
                  <a:cubicBezTo>
                    <a:pt x="217" y="554"/>
                    <a:pt x="201" y="607"/>
                    <a:pt x="154" y="604"/>
                  </a:cubicBezTo>
                  <a:cubicBezTo>
                    <a:pt x="110" y="601"/>
                    <a:pt x="103" y="559"/>
                    <a:pt x="89" y="523"/>
                  </a:cubicBezTo>
                  <a:cubicBezTo>
                    <a:pt x="96" y="515"/>
                    <a:pt x="104" y="522"/>
                    <a:pt x="97" y="507"/>
                  </a:cubicBezTo>
                  <a:cubicBezTo>
                    <a:pt x="124" y="538"/>
                    <a:pt x="193" y="538"/>
                    <a:pt x="210" y="499"/>
                  </a:cubicBezTo>
                  <a:cubicBezTo>
                    <a:pt x="202" y="475"/>
                    <a:pt x="186" y="458"/>
                    <a:pt x="182" y="430"/>
                  </a:cubicBezTo>
                  <a:cubicBezTo>
                    <a:pt x="121" y="445"/>
                    <a:pt x="29" y="543"/>
                    <a:pt x="0" y="438"/>
                  </a:cubicBezTo>
                  <a:cubicBezTo>
                    <a:pt x="13" y="429"/>
                    <a:pt x="28" y="444"/>
                    <a:pt x="52" y="442"/>
                  </a:cubicBezTo>
                  <a:cubicBezTo>
                    <a:pt x="73" y="440"/>
                    <a:pt x="92" y="420"/>
                    <a:pt x="113" y="426"/>
                  </a:cubicBezTo>
                  <a:cubicBezTo>
                    <a:pt x="134" y="404"/>
                    <a:pt x="152" y="403"/>
                    <a:pt x="178" y="389"/>
                  </a:cubicBezTo>
                  <a:cubicBezTo>
                    <a:pt x="186" y="328"/>
                    <a:pt x="199" y="285"/>
                    <a:pt x="206" y="219"/>
                  </a:cubicBezTo>
                  <a:cubicBezTo>
                    <a:pt x="156" y="240"/>
                    <a:pt x="162" y="318"/>
                    <a:pt x="101" y="328"/>
                  </a:cubicBezTo>
                  <a:cubicBezTo>
                    <a:pt x="35" y="269"/>
                    <a:pt x="113" y="185"/>
                    <a:pt x="133" y="118"/>
                  </a:cubicBezTo>
                  <a:cubicBezTo>
                    <a:pt x="188" y="109"/>
                    <a:pt x="181" y="162"/>
                    <a:pt x="162" y="187"/>
                  </a:cubicBezTo>
                  <a:cubicBezTo>
                    <a:pt x="209" y="167"/>
                    <a:pt x="211" y="90"/>
                    <a:pt x="219" y="53"/>
                  </a:cubicBezTo>
                  <a:cubicBezTo>
                    <a:pt x="239" y="29"/>
                    <a:pt x="260" y="6"/>
                    <a:pt x="300" y="0"/>
                  </a:cubicBezTo>
                  <a:cubicBezTo>
                    <a:pt x="320" y="16"/>
                    <a:pt x="340" y="33"/>
                    <a:pt x="340" y="69"/>
                  </a:cubicBezTo>
                  <a:close/>
                  <a:moveTo>
                    <a:pt x="219" y="142"/>
                  </a:moveTo>
                  <a:cubicBezTo>
                    <a:pt x="229" y="128"/>
                    <a:pt x="249" y="124"/>
                    <a:pt x="251" y="101"/>
                  </a:cubicBezTo>
                  <a:cubicBezTo>
                    <a:pt x="246" y="95"/>
                    <a:pt x="247" y="83"/>
                    <a:pt x="235" y="85"/>
                  </a:cubicBezTo>
                  <a:cubicBezTo>
                    <a:pt x="226" y="98"/>
                    <a:pt x="207" y="122"/>
                    <a:pt x="219" y="142"/>
                  </a:cubicBezTo>
                  <a:close/>
                  <a:moveTo>
                    <a:pt x="308" y="154"/>
                  </a:moveTo>
                  <a:cubicBezTo>
                    <a:pt x="325" y="147"/>
                    <a:pt x="334" y="131"/>
                    <a:pt x="336" y="110"/>
                  </a:cubicBezTo>
                  <a:cubicBezTo>
                    <a:pt x="330" y="109"/>
                    <a:pt x="333" y="99"/>
                    <a:pt x="324" y="101"/>
                  </a:cubicBezTo>
                  <a:cubicBezTo>
                    <a:pt x="315" y="115"/>
                    <a:pt x="314" y="138"/>
                    <a:pt x="308" y="154"/>
                  </a:cubicBezTo>
                  <a:close/>
                  <a:moveTo>
                    <a:pt x="243" y="462"/>
                  </a:moveTo>
                  <a:cubicBezTo>
                    <a:pt x="250" y="447"/>
                    <a:pt x="275" y="414"/>
                    <a:pt x="259" y="401"/>
                  </a:cubicBezTo>
                  <a:cubicBezTo>
                    <a:pt x="229" y="403"/>
                    <a:pt x="225" y="443"/>
                    <a:pt x="243" y="462"/>
                  </a:cubicBezTo>
                  <a:close/>
                  <a:moveTo>
                    <a:pt x="287" y="499"/>
                  </a:moveTo>
                  <a:cubicBezTo>
                    <a:pt x="295" y="503"/>
                    <a:pt x="310" y="512"/>
                    <a:pt x="320" y="503"/>
                  </a:cubicBezTo>
                  <a:cubicBezTo>
                    <a:pt x="314" y="492"/>
                    <a:pt x="320" y="471"/>
                    <a:pt x="304" y="470"/>
                  </a:cubicBezTo>
                  <a:cubicBezTo>
                    <a:pt x="299" y="481"/>
                    <a:pt x="294" y="490"/>
                    <a:pt x="287" y="4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9"/>
            <p:cNvSpPr>
              <a:spLocks noEditPoints="1"/>
            </p:cNvSpPr>
            <p:nvPr/>
          </p:nvSpPr>
          <p:spPr bwMode="auto">
            <a:xfrm>
              <a:off x="6697663" y="1057881"/>
              <a:ext cx="1671638" cy="2532063"/>
            </a:xfrm>
            <a:custGeom>
              <a:avLst/>
              <a:gdLst>
                <a:gd name="T0" fmla="*/ 445 w 445"/>
                <a:gd name="T1" fmla="*/ 225 h 672"/>
                <a:gd name="T2" fmla="*/ 291 w 445"/>
                <a:gd name="T3" fmla="*/ 213 h 672"/>
                <a:gd name="T4" fmla="*/ 291 w 445"/>
                <a:gd name="T5" fmla="*/ 193 h 672"/>
                <a:gd name="T6" fmla="*/ 356 w 445"/>
                <a:gd name="T7" fmla="*/ 132 h 672"/>
                <a:gd name="T8" fmla="*/ 348 w 445"/>
                <a:gd name="T9" fmla="*/ 124 h 672"/>
                <a:gd name="T10" fmla="*/ 291 w 445"/>
                <a:gd name="T11" fmla="*/ 148 h 672"/>
                <a:gd name="T12" fmla="*/ 303 w 445"/>
                <a:gd name="T13" fmla="*/ 71 h 672"/>
                <a:gd name="T14" fmla="*/ 239 w 445"/>
                <a:gd name="T15" fmla="*/ 181 h 672"/>
                <a:gd name="T16" fmla="*/ 214 w 445"/>
                <a:gd name="T17" fmla="*/ 156 h 672"/>
                <a:gd name="T18" fmla="*/ 194 w 445"/>
                <a:gd name="T19" fmla="*/ 205 h 672"/>
                <a:gd name="T20" fmla="*/ 162 w 445"/>
                <a:gd name="T21" fmla="*/ 189 h 672"/>
                <a:gd name="T22" fmla="*/ 158 w 445"/>
                <a:gd name="T23" fmla="*/ 237 h 672"/>
                <a:gd name="T24" fmla="*/ 222 w 445"/>
                <a:gd name="T25" fmla="*/ 241 h 672"/>
                <a:gd name="T26" fmla="*/ 81 w 445"/>
                <a:gd name="T27" fmla="*/ 371 h 672"/>
                <a:gd name="T28" fmla="*/ 206 w 445"/>
                <a:gd name="T29" fmla="*/ 290 h 672"/>
                <a:gd name="T30" fmla="*/ 222 w 445"/>
                <a:gd name="T31" fmla="*/ 318 h 672"/>
                <a:gd name="T32" fmla="*/ 170 w 445"/>
                <a:gd name="T33" fmla="*/ 351 h 672"/>
                <a:gd name="T34" fmla="*/ 178 w 445"/>
                <a:gd name="T35" fmla="*/ 375 h 672"/>
                <a:gd name="T36" fmla="*/ 263 w 445"/>
                <a:gd name="T37" fmla="*/ 367 h 672"/>
                <a:gd name="T38" fmla="*/ 198 w 445"/>
                <a:gd name="T39" fmla="*/ 399 h 672"/>
                <a:gd name="T40" fmla="*/ 194 w 445"/>
                <a:gd name="T41" fmla="*/ 444 h 672"/>
                <a:gd name="T42" fmla="*/ 263 w 445"/>
                <a:gd name="T43" fmla="*/ 432 h 672"/>
                <a:gd name="T44" fmla="*/ 194 w 445"/>
                <a:gd name="T45" fmla="*/ 480 h 672"/>
                <a:gd name="T46" fmla="*/ 194 w 445"/>
                <a:gd name="T47" fmla="*/ 533 h 672"/>
                <a:gd name="T48" fmla="*/ 267 w 445"/>
                <a:gd name="T49" fmla="*/ 521 h 672"/>
                <a:gd name="T50" fmla="*/ 259 w 445"/>
                <a:gd name="T51" fmla="*/ 594 h 672"/>
                <a:gd name="T52" fmla="*/ 190 w 445"/>
                <a:gd name="T53" fmla="*/ 582 h 672"/>
                <a:gd name="T54" fmla="*/ 190 w 445"/>
                <a:gd name="T55" fmla="*/ 566 h 672"/>
                <a:gd name="T56" fmla="*/ 117 w 445"/>
                <a:gd name="T57" fmla="*/ 562 h 672"/>
                <a:gd name="T58" fmla="*/ 141 w 445"/>
                <a:gd name="T59" fmla="*/ 610 h 672"/>
                <a:gd name="T60" fmla="*/ 170 w 445"/>
                <a:gd name="T61" fmla="*/ 598 h 672"/>
                <a:gd name="T62" fmla="*/ 267 w 445"/>
                <a:gd name="T63" fmla="*/ 667 h 672"/>
                <a:gd name="T64" fmla="*/ 320 w 445"/>
                <a:gd name="T65" fmla="*/ 618 h 672"/>
                <a:gd name="T66" fmla="*/ 316 w 445"/>
                <a:gd name="T67" fmla="*/ 501 h 672"/>
                <a:gd name="T68" fmla="*/ 352 w 445"/>
                <a:gd name="T69" fmla="*/ 485 h 672"/>
                <a:gd name="T70" fmla="*/ 336 w 445"/>
                <a:gd name="T71" fmla="*/ 412 h 672"/>
                <a:gd name="T72" fmla="*/ 352 w 445"/>
                <a:gd name="T73" fmla="*/ 359 h 672"/>
                <a:gd name="T74" fmla="*/ 316 w 445"/>
                <a:gd name="T75" fmla="*/ 367 h 672"/>
                <a:gd name="T76" fmla="*/ 360 w 445"/>
                <a:gd name="T77" fmla="*/ 306 h 672"/>
                <a:gd name="T78" fmla="*/ 303 w 445"/>
                <a:gd name="T79" fmla="*/ 314 h 672"/>
                <a:gd name="T80" fmla="*/ 340 w 445"/>
                <a:gd name="T81" fmla="*/ 229 h 672"/>
                <a:gd name="T82" fmla="*/ 445 w 445"/>
                <a:gd name="T83" fmla="*/ 225 h 672"/>
                <a:gd name="T84" fmla="*/ 243 w 445"/>
                <a:gd name="T85" fmla="*/ 278 h 672"/>
                <a:gd name="T86" fmla="*/ 259 w 445"/>
                <a:gd name="T87" fmla="*/ 262 h 672"/>
                <a:gd name="T88" fmla="*/ 243 w 445"/>
                <a:gd name="T89" fmla="*/ 278 h 672"/>
                <a:gd name="T90" fmla="*/ 259 w 445"/>
                <a:gd name="T91" fmla="*/ 229 h 672"/>
                <a:gd name="T92" fmla="*/ 251 w 445"/>
                <a:gd name="T93" fmla="*/ 185 h 672"/>
                <a:gd name="T94" fmla="*/ 259 w 445"/>
                <a:gd name="T95" fmla="*/ 229 h 672"/>
                <a:gd name="T96" fmla="*/ 316 w 445"/>
                <a:gd name="T97" fmla="*/ 424 h 672"/>
                <a:gd name="T98" fmla="*/ 312 w 445"/>
                <a:gd name="T99" fmla="*/ 452 h 672"/>
                <a:gd name="T100" fmla="*/ 316 w 445"/>
                <a:gd name="T101" fmla="*/ 424 h 672"/>
                <a:gd name="T102" fmla="*/ 291 w 445"/>
                <a:gd name="T103" fmla="*/ 249 h 672"/>
                <a:gd name="T104" fmla="*/ 316 w 445"/>
                <a:gd name="T105" fmla="*/ 233 h 672"/>
                <a:gd name="T106" fmla="*/ 291 w 445"/>
                <a:gd name="T107" fmla="*/ 249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672">
                  <a:moveTo>
                    <a:pt x="445" y="225"/>
                  </a:moveTo>
                  <a:cubicBezTo>
                    <a:pt x="433" y="159"/>
                    <a:pt x="333" y="225"/>
                    <a:pt x="291" y="213"/>
                  </a:cubicBezTo>
                  <a:cubicBezTo>
                    <a:pt x="291" y="206"/>
                    <a:pt x="291" y="199"/>
                    <a:pt x="291" y="193"/>
                  </a:cubicBezTo>
                  <a:cubicBezTo>
                    <a:pt x="323" y="182"/>
                    <a:pt x="357" y="174"/>
                    <a:pt x="356" y="132"/>
                  </a:cubicBezTo>
                  <a:cubicBezTo>
                    <a:pt x="352" y="131"/>
                    <a:pt x="350" y="127"/>
                    <a:pt x="348" y="124"/>
                  </a:cubicBezTo>
                  <a:cubicBezTo>
                    <a:pt x="315" y="116"/>
                    <a:pt x="314" y="159"/>
                    <a:pt x="291" y="148"/>
                  </a:cubicBezTo>
                  <a:cubicBezTo>
                    <a:pt x="291" y="127"/>
                    <a:pt x="305" y="105"/>
                    <a:pt x="303" y="71"/>
                  </a:cubicBezTo>
                  <a:cubicBezTo>
                    <a:pt x="228" y="0"/>
                    <a:pt x="284" y="158"/>
                    <a:pt x="239" y="181"/>
                  </a:cubicBezTo>
                  <a:cubicBezTo>
                    <a:pt x="230" y="173"/>
                    <a:pt x="230" y="157"/>
                    <a:pt x="214" y="156"/>
                  </a:cubicBezTo>
                  <a:cubicBezTo>
                    <a:pt x="199" y="164"/>
                    <a:pt x="209" y="197"/>
                    <a:pt x="194" y="205"/>
                  </a:cubicBezTo>
                  <a:cubicBezTo>
                    <a:pt x="172" y="211"/>
                    <a:pt x="180" y="187"/>
                    <a:pt x="162" y="189"/>
                  </a:cubicBezTo>
                  <a:cubicBezTo>
                    <a:pt x="144" y="201"/>
                    <a:pt x="152" y="218"/>
                    <a:pt x="158" y="237"/>
                  </a:cubicBezTo>
                  <a:cubicBezTo>
                    <a:pt x="188" y="246"/>
                    <a:pt x="211" y="215"/>
                    <a:pt x="222" y="241"/>
                  </a:cubicBezTo>
                  <a:cubicBezTo>
                    <a:pt x="187" y="274"/>
                    <a:pt x="0" y="322"/>
                    <a:pt x="81" y="371"/>
                  </a:cubicBezTo>
                  <a:cubicBezTo>
                    <a:pt x="120" y="342"/>
                    <a:pt x="163" y="316"/>
                    <a:pt x="206" y="290"/>
                  </a:cubicBezTo>
                  <a:cubicBezTo>
                    <a:pt x="211" y="300"/>
                    <a:pt x="221" y="305"/>
                    <a:pt x="222" y="318"/>
                  </a:cubicBezTo>
                  <a:cubicBezTo>
                    <a:pt x="204" y="329"/>
                    <a:pt x="189" y="342"/>
                    <a:pt x="170" y="351"/>
                  </a:cubicBezTo>
                  <a:cubicBezTo>
                    <a:pt x="168" y="364"/>
                    <a:pt x="182" y="360"/>
                    <a:pt x="178" y="375"/>
                  </a:cubicBezTo>
                  <a:cubicBezTo>
                    <a:pt x="204" y="373"/>
                    <a:pt x="241" y="360"/>
                    <a:pt x="263" y="367"/>
                  </a:cubicBezTo>
                  <a:cubicBezTo>
                    <a:pt x="240" y="376"/>
                    <a:pt x="225" y="394"/>
                    <a:pt x="198" y="399"/>
                  </a:cubicBezTo>
                  <a:cubicBezTo>
                    <a:pt x="191" y="414"/>
                    <a:pt x="189" y="427"/>
                    <a:pt x="194" y="444"/>
                  </a:cubicBezTo>
                  <a:cubicBezTo>
                    <a:pt x="210" y="436"/>
                    <a:pt x="246" y="425"/>
                    <a:pt x="263" y="432"/>
                  </a:cubicBezTo>
                  <a:cubicBezTo>
                    <a:pt x="245" y="453"/>
                    <a:pt x="228" y="475"/>
                    <a:pt x="194" y="480"/>
                  </a:cubicBezTo>
                  <a:cubicBezTo>
                    <a:pt x="191" y="502"/>
                    <a:pt x="181" y="516"/>
                    <a:pt x="194" y="533"/>
                  </a:cubicBezTo>
                  <a:cubicBezTo>
                    <a:pt x="224" y="535"/>
                    <a:pt x="245" y="527"/>
                    <a:pt x="267" y="521"/>
                  </a:cubicBezTo>
                  <a:cubicBezTo>
                    <a:pt x="269" y="545"/>
                    <a:pt x="274" y="572"/>
                    <a:pt x="259" y="594"/>
                  </a:cubicBezTo>
                  <a:cubicBezTo>
                    <a:pt x="236" y="604"/>
                    <a:pt x="216" y="581"/>
                    <a:pt x="190" y="582"/>
                  </a:cubicBezTo>
                  <a:cubicBezTo>
                    <a:pt x="190" y="571"/>
                    <a:pt x="197" y="574"/>
                    <a:pt x="190" y="566"/>
                  </a:cubicBezTo>
                  <a:cubicBezTo>
                    <a:pt x="165" y="566"/>
                    <a:pt x="135" y="554"/>
                    <a:pt x="117" y="562"/>
                  </a:cubicBezTo>
                  <a:cubicBezTo>
                    <a:pt x="110" y="580"/>
                    <a:pt x="128" y="599"/>
                    <a:pt x="141" y="610"/>
                  </a:cubicBezTo>
                  <a:cubicBezTo>
                    <a:pt x="159" y="614"/>
                    <a:pt x="155" y="597"/>
                    <a:pt x="170" y="598"/>
                  </a:cubicBezTo>
                  <a:cubicBezTo>
                    <a:pt x="195" y="621"/>
                    <a:pt x="236" y="657"/>
                    <a:pt x="267" y="667"/>
                  </a:cubicBezTo>
                  <a:cubicBezTo>
                    <a:pt x="283" y="672"/>
                    <a:pt x="316" y="634"/>
                    <a:pt x="320" y="618"/>
                  </a:cubicBezTo>
                  <a:cubicBezTo>
                    <a:pt x="329" y="582"/>
                    <a:pt x="309" y="540"/>
                    <a:pt x="316" y="501"/>
                  </a:cubicBezTo>
                  <a:cubicBezTo>
                    <a:pt x="331" y="498"/>
                    <a:pt x="342" y="492"/>
                    <a:pt x="352" y="485"/>
                  </a:cubicBezTo>
                  <a:cubicBezTo>
                    <a:pt x="359" y="451"/>
                    <a:pt x="355" y="433"/>
                    <a:pt x="336" y="412"/>
                  </a:cubicBezTo>
                  <a:cubicBezTo>
                    <a:pt x="348" y="401"/>
                    <a:pt x="356" y="386"/>
                    <a:pt x="352" y="359"/>
                  </a:cubicBezTo>
                  <a:cubicBezTo>
                    <a:pt x="334" y="353"/>
                    <a:pt x="323" y="375"/>
                    <a:pt x="316" y="367"/>
                  </a:cubicBezTo>
                  <a:cubicBezTo>
                    <a:pt x="330" y="348"/>
                    <a:pt x="387" y="342"/>
                    <a:pt x="360" y="306"/>
                  </a:cubicBezTo>
                  <a:cubicBezTo>
                    <a:pt x="336" y="303"/>
                    <a:pt x="326" y="315"/>
                    <a:pt x="303" y="314"/>
                  </a:cubicBezTo>
                  <a:cubicBezTo>
                    <a:pt x="299" y="268"/>
                    <a:pt x="346" y="265"/>
                    <a:pt x="340" y="229"/>
                  </a:cubicBezTo>
                  <a:cubicBezTo>
                    <a:pt x="378" y="223"/>
                    <a:pt x="420" y="245"/>
                    <a:pt x="445" y="225"/>
                  </a:cubicBezTo>
                  <a:close/>
                  <a:moveTo>
                    <a:pt x="243" y="278"/>
                  </a:moveTo>
                  <a:cubicBezTo>
                    <a:pt x="231" y="271"/>
                    <a:pt x="250" y="261"/>
                    <a:pt x="259" y="262"/>
                  </a:cubicBezTo>
                  <a:cubicBezTo>
                    <a:pt x="263" y="277"/>
                    <a:pt x="245" y="270"/>
                    <a:pt x="243" y="278"/>
                  </a:cubicBezTo>
                  <a:close/>
                  <a:moveTo>
                    <a:pt x="259" y="229"/>
                  </a:moveTo>
                  <a:cubicBezTo>
                    <a:pt x="238" y="220"/>
                    <a:pt x="243" y="198"/>
                    <a:pt x="251" y="185"/>
                  </a:cubicBezTo>
                  <a:cubicBezTo>
                    <a:pt x="266" y="186"/>
                    <a:pt x="259" y="225"/>
                    <a:pt x="259" y="229"/>
                  </a:cubicBezTo>
                  <a:close/>
                  <a:moveTo>
                    <a:pt x="316" y="424"/>
                  </a:moveTo>
                  <a:cubicBezTo>
                    <a:pt x="332" y="427"/>
                    <a:pt x="331" y="453"/>
                    <a:pt x="312" y="452"/>
                  </a:cubicBezTo>
                  <a:cubicBezTo>
                    <a:pt x="309" y="439"/>
                    <a:pt x="314" y="433"/>
                    <a:pt x="316" y="424"/>
                  </a:cubicBezTo>
                  <a:close/>
                  <a:moveTo>
                    <a:pt x="291" y="249"/>
                  </a:moveTo>
                  <a:cubicBezTo>
                    <a:pt x="291" y="236"/>
                    <a:pt x="303" y="234"/>
                    <a:pt x="316" y="233"/>
                  </a:cubicBezTo>
                  <a:cubicBezTo>
                    <a:pt x="309" y="240"/>
                    <a:pt x="306" y="250"/>
                    <a:pt x="291" y="24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10"/>
            <p:cNvSpPr>
              <a:spLocks/>
            </p:cNvSpPr>
            <p:nvPr/>
          </p:nvSpPr>
          <p:spPr bwMode="auto">
            <a:xfrm>
              <a:off x="2414588" y="1569057"/>
              <a:ext cx="965200" cy="1895475"/>
            </a:xfrm>
            <a:custGeom>
              <a:avLst/>
              <a:gdLst>
                <a:gd name="T0" fmla="*/ 232 w 257"/>
                <a:gd name="T1" fmla="*/ 0 h 503"/>
                <a:gd name="T2" fmla="*/ 257 w 257"/>
                <a:gd name="T3" fmla="*/ 45 h 503"/>
                <a:gd name="T4" fmla="*/ 164 w 257"/>
                <a:gd name="T5" fmla="*/ 142 h 503"/>
                <a:gd name="T6" fmla="*/ 176 w 257"/>
                <a:gd name="T7" fmla="*/ 494 h 503"/>
                <a:gd name="T8" fmla="*/ 168 w 257"/>
                <a:gd name="T9" fmla="*/ 499 h 503"/>
                <a:gd name="T10" fmla="*/ 127 w 257"/>
                <a:gd name="T11" fmla="*/ 478 h 503"/>
                <a:gd name="T12" fmla="*/ 139 w 257"/>
                <a:gd name="T13" fmla="*/ 182 h 503"/>
                <a:gd name="T14" fmla="*/ 70 w 257"/>
                <a:gd name="T15" fmla="*/ 304 h 503"/>
                <a:gd name="T16" fmla="*/ 14 w 257"/>
                <a:gd name="T17" fmla="*/ 284 h 503"/>
                <a:gd name="T18" fmla="*/ 58 w 257"/>
                <a:gd name="T19" fmla="*/ 195 h 503"/>
                <a:gd name="T20" fmla="*/ 151 w 257"/>
                <a:gd name="T21" fmla="*/ 73 h 503"/>
                <a:gd name="T22" fmla="*/ 232 w 257"/>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503">
                  <a:moveTo>
                    <a:pt x="232" y="0"/>
                  </a:moveTo>
                  <a:cubicBezTo>
                    <a:pt x="246" y="9"/>
                    <a:pt x="243" y="36"/>
                    <a:pt x="257" y="45"/>
                  </a:cubicBezTo>
                  <a:cubicBezTo>
                    <a:pt x="233" y="84"/>
                    <a:pt x="193" y="108"/>
                    <a:pt x="164" y="142"/>
                  </a:cubicBezTo>
                  <a:cubicBezTo>
                    <a:pt x="201" y="245"/>
                    <a:pt x="159" y="369"/>
                    <a:pt x="176" y="494"/>
                  </a:cubicBezTo>
                  <a:cubicBezTo>
                    <a:pt x="171" y="494"/>
                    <a:pt x="168" y="495"/>
                    <a:pt x="168" y="499"/>
                  </a:cubicBezTo>
                  <a:cubicBezTo>
                    <a:pt x="143" y="503"/>
                    <a:pt x="147" y="479"/>
                    <a:pt x="127" y="478"/>
                  </a:cubicBezTo>
                  <a:cubicBezTo>
                    <a:pt x="118" y="374"/>
                    <a:pt x="166" y="270"/>
                    <a:pt x="139" y="182"/>
                  </a:cubicBezTo>
                  <a:cubicBezTo>
                    <a:pt x="108" y="215"/>
                    <a:pt x="90" y="261"/>
                    <a:pt x="70" y="304"/>
                  </a:cubicBezTo>
                  <a:cubicBezTo>
                    <a:pt x="53" y="292"/>
                    <a:pt x="36" y="281"/>
                    <a:pt x="14" y="284"/>
                  </a:cubicBezTo>
                  <a:cubicBezTo>
                    <a:pt x="0" y="232"/>
                    <a:pt x="35" y="221"/>
                    <a:pt x="58" y="195"/>
                  </a:cubicBezTo>
                  <a:cubicBezTo>
                    <a:pt x="91" y="157"/>
                    <a:pt x="115" y="110"/>
                    <a:pt x="151" y="73"/>
                  </a:cubicBezTo>
                  <a:cubicBezTo>
                    <a:pt x="177" y="47"/>
                    <a:pt x="209" y="30"/>
                    <a:pt x="23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11"/>
            <p:cNvSpPr>
              <a:spLocks noEditPoints="1"/>
            </p:cNvSpPr>
            <p:nvPr/>
          </p:nvSpPr>
          <p:spPr bwMode="auto">
            <a:xfrm>
              <a:off x="4768850" y="1261082"/>
              <a:ext cx="1835150" cy="2286000"/>
            </a:xfrm>
            <a:custGeom>
              <a:avLst/>
              <a:gdLst>
                <a:gd name="T0" fmla="*/ 339 w 489"/>
                <a:gd name="T1" fmla="*/ 13 h 607"/>
                <a:gd name="T2" fmla="*/ 331 w 489"/>
                <a:gd name="T3" fmla="*/ 90 h 607"/>
                <a:gd name="T4" fmla="*/ 432 w 489"/>
                <a:gd name="T5" fmla="*/ 139 h 607"/>
                <a:gd name="T6" fmla="*/ 400 w 489"/>
                <a:gd name="T7" fmla="*/ 155 h 607"/>
                <a:gd name="T8" fmla="*/ 408 w 489"/>
                <a:gd name="T9" fmla="*/ 195 h 607"/>
                <a:gd name="T10" fmla="*/ 372 w 489"/>
                <a:gd name="T11" fmla="*/ 212 h 607"/>
                <a:gd name="T12" fmla="*/ 392 w 489"/>
                <a:gd name="T13" fmla="*/ 248 h 607"/>
                <a:gd name="T14" fmla="*/ 327 w 489"/>
                <a:gd name="T15" fmla="*/ 297 h 607"/>
                <a:gd name="T16" fmla="*/ 380 w 489"/>
                <a:gd name="T17" fmla="*/ 325 h 607"/>
                <a:gd name="T18" fmla="*/ 372 w 489"/>
                <a:gd name="T19" fmla="*/ 349 h 607"/>
                <a:gd name="T20" fmla="*/ 404 w 489"/>
                <a:gd name="T21" fmla="*/ 410 h 607"/>
                <a:gd name="T22" fmla="*/ 307 w 489"/>
                <a:gd name="T23" fmla="*/ 536 h 607"/>
                <a:gd name="T24" fmla="*/ 481 w 489"/>
                <a:gd name="T25" fmla="*/ 536 h 607"/>
                <a:gd name="T26" fmla="*/ 457 w 489"/>
                <a:gd name="T27" fmla="*/ 548 h 607"/>
                <a:gd name="T28" fmla="*/ 489 w 489"/>
                <a:gd name="T29" fmla="*/ 556 h 607"/>
                <a:gd name="T30" fmla="*/ 343 w 489"/>
                <a:gd name="T31" fmla="*/ 605 h 607"/>
                <a:gd name="T32" fmla="*/ 120 w 489"/>
                <a:gd name="T33" fmla="*/ 528 h 607"/>
                <a:gd name="T34" fmla="*/ 31 w 489"/>
                <a:gd name="T35" fmla="*/ 556 h 607"/>
                <a:gd name="T36" fmla="*/ 15 w 489"/>
                <a:gd name="T37" fmla="*/ 508 h 607"/>
                <a:gd name="T38" fmla="*/ 120 w 489"/>
                <a:gd name="T39" fmla="*/ 463 h 607"/>
                <a:gd name="T40" fmla="*/ 112 w 489"/>
                <a:gd name="T41" fmla="*/ 426 h 607"/>
                <a:gd name="T42" fmla="*/ 80 w 489"/>
                <a:gd name="T43" fmla="*/ 228 h 607"/>
                <a:gd name="T44" fmla="*/ 145 w 489"/>
                <a:gd name="T45" fmla="*/ 179 h 607"/>
                <a:gd name="T46" fmla="*/ 165 w 489"/>
                <a:gd name="T47" fmla="*/ 208 h 607"/>
                <a:gd name="T48" fmla="*/ 254 w 489"/>
                <a:gd name="T49" fmla="*/ 183 h 607"/>
                <a:gd name="T50" fmla="*/ 270 w 489"/>
                <a:gd name="T51" fmla="*/ 135 h 607"/>
                <a:gd name="T52" fmla="*/ 209 w 489"/>
                <a:gd name="T53" fmla="*/ 106 h 607"/>
                <a:gd name="T54" fmla="*/ 270 w 489"/>
                <a:gd name="T55" fmla="*/ 86 h 607"/>
                <a:gd name="T56" fmla="*/ 286 w 489"/>
                <a:gd name="T57" fmla="*/ 58 h 607"/>
                <a:gd name="T58" fmla="*/ 270 w 489"/>
                <a:gd name="T59" fmla="*/ 41 h 607"/>
                <a:gd name="T60" fmla="*/ 339 w 489"/>
                <a:gd name="T61" fmla="*/ 13 h 607"/>
                <a:gd name="T62" fmla="*/ 311 w 489"/>
                <a:gd name="T63" fmla="*/ 163 h 607"/>
                <a:gd name="T64" fmla="*/ 363 w 489"/>
                <a:gd name="T65" fmla="*/ 127 h 607"/>
                <a:gd name="T66" fmla="*/ 315 w 489"/>
                <a:gd name="T67" fmla="*/ 122 h 607"/>
                <a:gd name="T68" fmla="*/ 311 w 489"/>
                <a:gd name="T69" fmla="*/ 163 h 607"/>
                <a:gd name="T70" fmla="*/ 177 w 489"/>
                <a:gd name="T71" fmla="*/ 220 h 607"/>
                <a:gd name="T72" fmla="*/ 145 w 489"/>
                <a:gd name="T73" fmla="*/ 268 h 607"/>
                <a:gd name="T74" fmla="*/ 153 w 489"/>
                <a:gd name="T75" fmla="*/ 471 h 607"/>
                <a:gd name="T76" fmla="*/ 197 w 489"/>
                <a:gd name="T77" fmla="*/ 487 h 607"/>
                <a:gd name="T78" fmla="*/ 185 w 489"/>
                <a:gd name="T79" fmla="*/ 451 h 607"/>
                <a:gd name="T80" fmla="*/ 250 w 489"/>
                <a:gd name="T81" fmla="*/ 386 h 607"/>
                <a:gd name="T82" fmla="*/ 193 w 489"/>
                <a:gd name="T83" fmla="*/ 414 h 607"/>
                <a:gd name="T84" fmla="*/ 262 w 489"/>
                <a:gd name="T85" fmla="*/ 285 h 607"/>
                <a:gd name="T86" fmla="*/ 197 w 489"/>
                <a:gd name="T87" fmla="*/ 309 h 607"/>
                <a:gd name="T88" fmla="*/ 185 w 489"/>
                <a:gd name="T89" fmla="*/ 268 h 607"/>
                <a:gd name="T90" fmla="*/ 250 w 489"/>
                <a:gd name="T91" fmla="*/ 232 h 607"/>
                <a:gd name="T92" fmla="*/ 177 w 489"/>
                <a:gd name="T93" fmla="*/ 220 h 607"/>
                <a:gd name="T94" fmla="*/ 303 w 489"/>
                <a:gd name="T95" fmla="*/ 414 h 607"/>
                <a:gd name="T96" fmla="*/ 355 w 489"/>
                <a:gd name="T97" fmla="*/ 398 h 607"/>
                <a:gd name="T98" fmla="*/ 303 w 489"/>
                <a:gd name="T99" fmla="*/ 414 h 607"/>
                <a:gd name="T100" fmla="*/ 205 w 489"/>
                <a:gd name="T101" fmla="*/ 499 h 607"/>
                <a:gd name="T102" fmla="*/ 258 w 489"/>
                <a:gd name="T103" fmla="*/ 516 h 607"/>
                <a:gd name="T104" fmla="*/ 246 w 489"/>
                <a:gd name="T105" fmla="*/ 475 h 607"/>
                <a:gd name="T106" fmla="*/ 205 w 489"/>
                <a:gd name="T107" fmla="*/ 499 h 607"/>
                <a:gd name="T108" fmla="*/ 35 w 489"/>
                <a:gd name="T109" fmla="*/ 536 h 607"/>
                <a:gd name="T110" fmla="*/ 76 w 489"/>
                <a:gd name="T111" fmla="*/ 512 h 607"/>
                <a:gd name="T112" fmla="*/ 35 w 489"/>
                <a:gd name="T113" fmla="*/ 53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9" h="607">
                  <a:moveTo>
                    <a:pt x="339" y="13"/>
                  </a:moveTo>
                  <a:cubicBezTo>
                    <a:pt x="349" y="41"/>
                    <a:pt x="339" y="69"/>
                    <a:pt x="331" y="90"/>
                  </a:cubicBezTo>
                  <a:cubicBezTo>
                    <a:pt x="359" y="112"/>
                    <a:pt x="433" y="88"/>
                    <a:pt x="432" y="139"/>
                  </a:cubicBezTo>
                  <a:cubicBezTo>
                    <a:pt x="428" y="150"/>
                    <a:pt x="411" y="150"/>
                    <a:pt x="400" y="155"/>
                  </a:cubicBezTo>
                  <a:cubicBezTo>
                    <a:pt x="404" y="167"/>
                    <a:pt x="411" y="176"/>
                    <a:pt x="408" y="195"/>
                  </a:cubicBezTo>
                  <a:cubicBezTo>
                    <a:pt x="395" y="200"/>
                    <a:pt x="387" y="209"/>
                    <a:pt x="372" y="212"/>
                  </a:cubicBezTo>
                  <a:cubicBezTo>
                    <a:pt x="376" y="226"/>
                    <a:pt x="387" y="234"/>
                    <a:pt x="392" y="248"/>
                  </a:cubicBezTo>
                  <a:cubicBezTo>
                    <a:pt x="374" y="268"/>
                    <a:pt x="349" y="281"/>
                    <a:pt x="327" y="297"/>
                  </a:cubicBezTo>
                  <a:cubicBezTo>
                    <a:pt x="337" y="314"/>
                    <a:pt x="370" y="307"/>
                    <a:pt x="380" y="325"/>
                  </a:cubicBezTo>
                  <a:cubicBezTo>
                    <a:pt x="378" y="335"/>
                    <a:pt x="375" y="342"/>
                    <a:pt x="372" y="349"/>
                  </a:cubicBezTo>
                  <a:cubicBezTo>
                    <a:pt x="379" y="373"/>
                    <a:pt x="413" y="371"/>
                    <a:pt x="404" y="410"/>
                  </a:cubicBezTo>
                  <a:cubicBezTo>
                    <a:pt x="360" y="437"/>
                    <a:pt x="254" y="452"/>
                    <a:pt x="307" y="536"/>
                  </a:cubicBezTo>
                  <a:cubicBezTo>
                    <a:pt x="366" y="539"/>
                    <a:pt x="422" y="542"/>
                    <a:pt x="481" y="536"/>
                  </a:cubicBezTo>
                  <a:cubicBezTo>
                    <a:pt x="485" y="552"/>
                    <a:pt x="460" y="539"/>
                    <a:pt x="457" y="548"/>
                  </a:cubicBezTo>
                  <a:cubicBezTo>
                    <a:pt x="458" y="561"/>
                    <a:pt x="477" y="555"/>
                    <a:pt x="489" y="556"/>
                  </a:cubicBezTo>
                  <a:cubicBezTo>
                    <a:pt x="438" y="583"/>
                    <a:pt x="399" y="607"/>
                    <a:pt x="343" y="605"/>
                  </a:cubicBezTo>
                  <a:cubicBezTo>
                    <a:pt x="264" y="602"/>
                    <a:pt x="187" y="522"/>
                    <a:pt x="120" y="528"/>
                  </a:cubicBezTo>
                  <a:cubicBezTo>
                    <a:pt x="85" y="531"/>
                    <a:pt x="70" y="570"/>
                    <a:pt x="31" y="556"/>
                  </a:cubicBezTo>
                  <a:cubicBezTo>
                    <a:pt x="22" y="543"/>
                    <a:pt x="34" y="498"/>
                    <a:pt x="15" y="508"/>
                  </a:cubicBezTo>
                  <a:cubicBezTo>
                    <a:pt x="0" y="439"/>
                    <a:pt x="76" y="432"/>
                    <a:pt x="120" y="463"/>
                  </a:cubicBezTo>
                  <a:cubicBezTo>
                    <a:pt x="130" y="448"/>
                    <a:pt x="115" y="441"/>
                    <a:pt x="112" y="426"/>
                  </a:cubicBezTo>
                  <a:cubicBezTo>
                    <a:pt x="101" y="366"/>
                    <a:pt x="122" y="262"/>
                    <a:pt x="80" y="228"/>
                  </a:cubicBezTo>
                  <a:cubicBezTo>
                    <a:pt x="95" y="205"/>
                    <a:pt x="106" y="178"/>
                    <a:pt x="145" y="179"/>
                  </a:cubicBezTo>
                  <a:cubicBezTo>
                    <a:pt x="155" y="185"/>
                    <a:pt x="160" y="196"/>
                    <a:pt x="165" y="208"/>
                  </a:cubicBezTo>
                  <a:cubicBezTo>
                    <a:pt x="200" y="205"/>
                    <a:pt x="221" y="188"/>
                    <a:pt x="254" y="183"/>
                  </a:cubicBezTo>
                  <a:cubicBezTo>
                    <a:pt x="266" y="165"/>
                    <a:pt x="270" y="159"/>
                    <a:pt x="270" y="135"/>
                  </a:cubicBezTo>
                  <a:cubicBezTo>
                    <a:pt x="250" y="133"/>
                    <a:pt x="218" y="130"/>
                    <a:pt x="209" y="106"/>
                  </a:cubicBezTo>
                  <a:cubicBezTo>
                    <a:pt x="219" y="89"/>
                    <a:pt x="241" y="84"/>
                    <a:pt x="270" y="86"/>
                  </a:cubicBezTo>
                  <a:cubicBezTo>
                    <a:pt x="283" y="84"/>
                    <a:pt x="278" y="64"/>
                    <a:pt x="286" y="58"/>
                  </a:cubicBezTo>
                  <a:cubicBezTo>
                    <a:pt x="285" y="48"/>
                    <a:pt x="274" y="49"/>
                    <a:pt x="270" y="41"/>
                  </a:cubicBezTo>
                  <a:cubicBezTo>
                    <a:pt x="274" y="8"/>
                    <a:pt x="311" y="0"/>
                    <a:pt x="339" y="13"/>
                  </a:cubicBezTo>
                  <a:close/>
                  <a:moveTo>
                    <a:pt x="311" y="163"/>
                  </a:moveTo>
                  <a:cubicBezTo>
                    <a:pt x="333" y="155"/>
                    <a:pt x="351" y="143"/>
                    <a:pt x="363" y="127"/>
                  </a:cubicBezTo>
                  <a:cubicBezTo>
                    <a:pt x="351" y="121"/>
                    <a:pt x="332" y="122"/>
                    <a:pt x="315" y="122"/>
                  </a:cubicBezTo>
                  <a:cubicBezTo>
                    <a:pt x="308" y="130"/>
                    <a:pt x="312" y="149"/>
                    <a:pt x="311" y="163"/>
                  </a:cubicBezTo>
                  <a:close/>
                  <a:moveTo>
                    <a:pt x="177" y="220"/>
                  </a:moveTo>
                  <a:cubicBezTo>
                    <a:pt x="180" y="244"/>
                    <a:pt x="152" y="245"/>
                    <a:pt x="145" y="268"/>
                  </a:cubicBezTo>
                  <a:cubicBezTo>
                    <a:pt x="125" y="328"/>
                    <a:pt x="151" y="423"/>
                    <a:pt x="153" y="471"/>
                  </a:cubicBezTo>
                  <a:cubicBezTo>
                    <a:pt x="165" y="476"/>
                    <a:pt x="185" y="495"/>
                    <a:pt x="197" y="487"/>
                  </a:cubicBezTo>
                  <a:cubicBezTo>
                    <a:pt x="191" y="477"/>
                    <a:pt x="184" y="468"/>
                    <a:pt x="185" y="451"/>
                  </a:cubicBezTo>
                  <a:cubicBezTo>
                    <a:pt x="202" y="429"/>
                    <a:pt x="262" y="410"/>
                    <a:pt x="250" y="386"/>
                  </a:cubicBezTo>
                  <a:cubicBezTo>
                    <a:pt x="231" y="395"/>
                    <a:pt x="213" y="406"/>
                    <a:pt x="193" y="414"/>
                  </a:cubicBezTo>
                  <a:cubicBezTo>
                    <a:pt x="134" y="349"/>
                    <a:pt x="268" y="335"/>
                    <a:pt x="262" y="285"/>
                  </a:cubicBezTo>
                  <a:cubicBezTo>
                    <a:pt x="241" y="279"/>
                    <a:pt x="223" y="307"/>
                    <a:pt x="197" y="309"/>
                  </a:cubicBezTo>
                  <a:cubicBezTo>
                    <a:pt x="188" y="301"/>
                    <a:pt x="183" y="288"/>
                    <a:pt x="185" y="268"/>
                  </a:cubicBezTo>
                  <a:cubicBezTo>
                    <a:pt x="203" y="255"/>
                    <a:pt x="250" y="249"/>
                    <a:pt x="250" y="232"/>
                  </a:cubicBezTo>
                  <a:cubicBezTo>
                    <a:pt x="229" y="235"/>
                    <a:pt x="194" y="238"/>
                    <a:pt x="177" y="220"/>
                  </a:cubicBezTo>
                  <a:close/>
                  <a:moveTo>
                    <a:pt x="303" y="414"/>
                  </a:moveTo>
                  <a:cubicBezTo>
                    <a:pt x="319" y="408"/>
                    <a:pt x="339" y="404"/>
                    <a:pt x="355" y="398"/>
                  </a:cubicBezTo>
                  <a:cubicBezTo>
                    <a:pt x="355" y="349"/>
                    <a:pt x="309" y="397"/>
                    <a:pt x="303" y="414"/>
                  </a:cubicBezTo>
                  <a:close/>
                  <a:moveTo>
                    <a:pt x="205" y="499"/>
                  </a:moveTo>
                  <a:cubicBezTo>
                    <a:pt x="227" y="501"/>
                    <a:pt x="233" y="518"/>
                    <a:pt x="258" y="516"/>
                  </a:cubicBezTo>
                  <a:cubicBezTo>
                    <a:pt x="254" y="503"/>
                    <a:pt x="262" y="483"/>
                    <a:pt x="246" y="475"/>
                  </a:cubicBezTo>
                  <a:cubicBezTo>
                    <a:pt x="237" y="488"/>
                    <a:pt x="206" y="479"/>
                    <a:pt x="205" y="499"/>
                  </a:cubicBezTo>
                  <a:close/>
                  <a:moveTo>
                    <a:pt x="35" y="536"/>
                  </a:moveTo>
                  <a:cubicBezTo>
                    <a:pt x="48" y="542"/>
                    <a:pt x="69" y="525"/>
                    <a:pt x="76" y="512"/>
                  </a:cubicBezTo>
                  <a:cubicBezTo>
                    <a:pt x="56" y="502"/>
                    <a:pt x="29" y="508"/>
                    <a:pt x="35" y="5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grpSp>
    </p:spTree>
    <p:extLst>
      <p:ext uri="{BB962C8B-B14F-4D97-AF65-F5344CB8AC3E}">
        <p14:creationId xmlns:p14="http://schemas.microsoft.com/office/powerpoint/2010/main" val="185952828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 - Left vertical dark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16174" y="1339200"/>
            <a:ext cx="4561201" cy="3510000"/>
          </a:xfrm>
        </p:spPr>
        <p:txBody>
          <a:bodyPr anchor="t" anchorCtr="0"/>
          <a:lstStyle>
            <a:lvl1pPr algn="l">
              <a:lnSpc>
                <a:spcPct val="100000"/>
              </a:lnSpc>
              <a:defRPr sz="6000">
                <a:solidFill>
                  <a:schemeClr val="bg1"/>
                </a:solidFill>
              </a:defRPr>
            </a:lvl1pPr>
          </a:lstStyle>
          <a:p>
            <a:r>
              <a:rPr lang="zh-TW" altLang="en-US" dirty="0" smtClean="0"/>
              <a:t>封面標題</a:t>
            </a:r>
            <a:r>
              <a:rPr lang="en-US" altLang="zh-TW" dirty="0" smtClean="0"/>
              <a:t/>
            </a:r>
            <a:br>
              <a:rPr lang="en-US" altLang="zh-TW" dirty="0" smtClean="0"/>
            </a:br>
            <a:r>
              <a:rPr lang="zh-TW" altLang="en-US" dirty="0" smtClean="0"/>
              <a:t>－字級</a:t>
            </a:r>
            <a:r>
              <a:rPr lang="en-US" altLang="zh-TW" dirty="0" smtClean="0"/>
              <a:t>60pt</a:t>
            </a:r>
            <a:br>
              <a:rPr lang="en-US" altLang="zh-TW" dirty="0" smtClean="0"/>
            </a:br>
            <a:r>
              <a:rPr lang="zh-TW" altLang="en-US" dirty="0" smtClean="0"/>
              <a:t>－深色垂直元素背景</a:t>
            </a:r>
            <a:endParaRPr lang="en-US" dirty="0"/>
          </a:p>
        </p:txBody>
      </p:sp>
      <p:sp>
        <p:nvSpPr>
          <p:cNvPr id="5" name="Freeform 19"/>
          <p:cNvSpPr>
            <a:spLocks noEditPoints="1"/>
          </p:cNvSpPr>
          <p:nvPr userDrawn="1"/>
        </p:nvSpPr>
        <p:spPr bwMode="auto">
          <a:xfrm>
            <a:off x="3444975"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latin typeface="微軟正黑體" panose="020B0604030504040204" pitchFamily="34" charset="-120"/>
            </a:endParaRPr>
          </a:p>
        </p:txBody>
      </p:sp>
      <p:sp>
        <p:nvSpPr>
          <p:cNvPr id="6" name="Text Placeholder 3"/>
          <p:cNvSpPr>
            <a:spLocks noGrp="1"/>
          </p:cNvSpPr>
          <p:nvPr>
            <p:ph type="body" sz="quarter" idx="11" hasCustomPrompt="1"/>
          </p:nvPr>
        </p:nvSpPr>
        <p:spPr>
          <a:xfrm>
            <a:off x="3444975" y="5036400"/>
            <a:ext cx="45324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dirty="0" smtClean="0"/>
              <a:t>單位</a:t>
            </a:r>
            <a:r>
              <a:rPr lang="en-US" altLang="zh-TW" dirty="0" smtClean="0"/>
              <a:t>/</a:t>
            </a:r>
            <a:r>
              <a:rPr lang="zh-TW" altLang="en-US" dirty="0" smtClean="0"/>
              <a:t>簡報者 </a:t>
            </a:r>
            <a:r>
              <a:rPr lang="en-US" altLang="zh-TW" dirty="0" smtClean="0"/>
              <a:t>(</a:t>
            </a:r>
            <a:r>
              <a:rPr lang="zh-TW" altLang="en-US" dirty="0" smtClean="0"/>
              <a:t>字級</a:t>
            </a:r>
            <a:r>
              <a:rPr lang="en-US" altLang="zh-TW" dirty="0" smtClean="0"/>
              <a:t>16pt)</a:t>
            </a:r>
          </a:p>
          <a:p>
            <a:pPr lvl="0"/>
            <a:r>
              <a:rPr lang="en-US" altLang="zh-TW" dirty="0" smtClean="0"/>
              <a:t>─</a:t>
            </a:r>
          </a:p>
          <a:p>
            <a:pPr lvl="0"/>
            <a:r>
              <a:rPr lang="zh-TW" altLang="en-US" dirty="0" smtClean="0"/>
              <a:t>日期：</a:t>
            </a:r>
            <a:r>
              <a:rPr lang="en-US" altLang="zh-TW" dirty="0" smtClean="0"/>
              <a:t>XX </a:t>
            </a:r>
            <a:r>
              <a:rPr lang="en-US" altLang="zh-TW" dirty="0" err="1" smtClean="0"/>
              <a:t>XX</a:t>
            </a:r>
            <a:r>
              <a:rPr lang="en-US" altLang="zh-TW" dirty="0" smtClean="0"/>
              <a:t> 2018</a:t>
            </a:r>
          </a:p>
        </p:txBody>
      </p:sp>
      <p:grpSp>
        <p:nvGrpSpPr>
          <p:cNvPr id="7" name="群組 6"/>
          <p:cNvGrpSpPr/>
          <p:nvPr userDrawn="1"/>
        </p:nvGrpSpPr>
        <p:grpSpPr>
          <a:xfrm>
            <a:off x="4455397" y="738056"/>
            <a:ext cx="1167607" cy="371869"/>
            <a:chOff x="533400" y="1057881"/>
            <a:chExt cx="8020050" cy="2554289"/>
          </a:xfrm>
        </p:grpSpPr>
        <p:sp>
          <p:nvSpPr>
            <p:cNvPr id="8" name="Freeform 5"/>
            <p:cNvSpPr>
              <a:spLocks noEditPoints="1"/>
            </p:cNvSpPr>
            <p:nvPr/>
          </p:nvSpPr>
          <p:spPr bwMode="auto">
            <a:xfrm>
              <a:off x="3349625" y="1411894"/>
              <a:ext cx="911225" cy="1992313"/>
            </a:xfrm>
            <a:custGeom>
              <a:avLst/>
              <a:gdLst>
                <a:gd name="T0" fmla="*/ 170 w 243"/>
                <a:gd name="T1" fmla="*/ 103 h 529"/>
                <a:gd name="T2" fmla="*/ 231 w 243"/>
                <a:gd name="T3" fmla="*/ 131 h 529"/>
                <a:gd name="T4" fmla="*/ 146 w 243"/>
                <a:gd name="T5" fmla="*/ 180 h 529"/>
                <a:gd name="T6" fmla="*/ 202 w 243"/>
                <a:gd name="T7" fmla="*/ 253 h 529"/>
                <a:gd name="T8" fmla="*/ 243 w 243"/>
                <a:gd name="T9" fmla="*/ 269 h 529"/>
                <a:gd name="T10" fmla="*/ 121 w 243"/>
                <a:gd name="T11" fmla="*/ 326 h 529"/>
                <a:gd name="T12" fmla="*/ 60 w 243"/>
                <a:gd name="T13" fmla="*/ 520 h 529"/>
                <a:gd name="T14" fmla="*/ 20 w 243"/>
                <a:gd name="T15" fmla="*/ 464 h 529"/>
                <a:gd name="T16" fmla="*/ 69 w 243"/>
                <a:gd name="T17" fmla="*/ 378 h 529"/>
                <a:gd name="T18" fmla="*/ 40 w 243"/>
                <a:gd name="T19" fmla="*/ 382 h 529"/>
                <a:gd name="T20" fmla="*/ 93 w 243"/>
                <a:gd name="T21" fmla="*/ 293 h 529"/>
                <a:gd name="T22" fmla="*/ 60 w 243"/>
                <a:gd name="T23" fmla="*/ 277 h 529"/>
                <a:gd name="T24" fmla="*/ 113 w 243"/>
                <a:gd name="T25" fmla="*/ 241 h 529"/>
                <a:gd name="T26" fmla="*/ 137 w 243"/>
                <a:gd name="T27" fmla="*/ 184 h 529"/>
                <a:gd name="T28" fmla="*/ 48 w 243"/>
                <a:gd name="T29" fmla="*/ 212 h 529"/>
                <a:gd name="T30" fmla="*/ 113 w 243"/>
                <a:gd name="T31" fmla="*/ 87 h 529"/>
                <a:gd name="T32" fmla="*/ 44 w 243"/>
                <a:gd name="T33" fmla="*/ 119 h 529"/>
                <a:gd name="T34" fmla="*/ 182 w 243"/>
                <a:gd name="T35" fmla="*/ 14 h 529"/>
                <a:gd name="T36" fmla="*/ 170 w 243"/>
                <a:gd name="T37" fmla="*/ 103 h 529"/>
                <a:gd name="T38" fmla="*/ 121 w 243"/>
                <a:gd name="T39" fmla="*/ 285 h 529"/>
                <a:gd name="T40" fmla="*/ 121 w 243"/>
                <a:gd name="T41" fmla="*/ 309 h 529"/>
                <a:gd name="T42" fmla="*/ 174 w 243"/>
                <a:gd name="T43" fmla="*/ 265 h 529"/>
                <a:gd name="T44" fmla="*/ 121 w 243"/>
                <a:gd name="T45" fmla="*/ 285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3" h="529">
                  <a:moveTo>
                    <a:pt x="170" y="103"/>
                  </a:moveTo>
                  <a:cubicBezTo>
                    <a:pt x="181" y="92"/>
                    <a:pt x="237" y="90"/>
                    <a:pt x="231" y="131"/>
                  </a:cubicBezTo>
                  <a:cubicBezTo>
                    <a:pt x="205" y="150"/>
                    <a:pt x="170" y="160"/>
                    <a:pt x="146" y="180"/>
                  </a:cubicBezTo>
                  <a:cubicBezTo>
                    <a:pt x="161" y="208"/>
                    <a:pt x="194" y="218"/>
                    <a:pt x="202" y="253"/>
                  </a:cubicBezTo>
                  <a:cubicBezTo>
                    <a:pt x="228" y="246"/>
                    <a:pt x="225" y="267"/>
                    <a:pt x="243" y="269"/>
                  </a:cubicBezTo>
                  <a:cubicBezTo>
                    <a:pt x="215" y="296"/>
                    <a:pt x="158" y="335"/>
                    <a:pt x="121" y="326"/>
                  </a:cubicBezTo>
                  <a:cubicBezTo>
                    <a:pt x="80" y="370"/>
                    <a:pt x="97" y="471"/>
                    <a:pt x="60" y="520"/>
                  </a:cubicBezTo>
                  <a:cubicBezTo>
                    <a:pt x="20" y="529"/>
                    <a:pt x="0" y="491"/>
                    <a:pt x="20" y="464"/>
                  </a:cubicBezTo>
                  <a:cubicBezTo>
                    <a:pt x="68" y="474"/>
                    <a:pt x="58" y="398"/>
                    <a:pt x="69" y="378"/>
                  </a:cubicBezTo>
                  <a:cubicBezTo>
                    <a:pt x="61" y="371"/>
                    <a:pt x="52" y="383"/>
                    <a:pt x="40" y="382"/>
                  </a:cubicBezTo>
                  <a:cubicBezTo>
                    <a:pt x="17" y="349"/>
                    <a:pt x="57" y="304"/>
                    <a:pt x="93" y="293"/>
                  </a:cubicBezTo>
                  <a:cubicBezTo>
                    <a:pt x="84" y="286"/>
                    <a:pt x="66" y="288"/>
                    <a:pt x="60" y="277"/>
                  </a:cubicBezTo>
                  <a:cubicBezTo>
                    <a:pt x="64" y="251"/>
                    <a:pt x="100" y="257"/>
                    <a:pt x="113" y="241"/>
                  </a:cubicBezTo>
                  <a:cubicBezTo>
                    <a:pt x="112" y="212"/>
                    <a:pt x="126" y="199"/>
                    <a:pt x="137" y="184"/>
                  </a:cubicBezTo>
                  <a:cubicBezTo>
                    <a:pt x="106" y="192"/>
                    <a:pt x="88" y="213"/>
                    <a:pt x="48" y="212"/>
                  </a:cubicBezTo>
                  <a:cubicBezTo>
                    <a:pt x="30" y="160"/>
                    <a:pt x="93" y="126"/>
                    <a:pt x="113" y="87"/>
                  </a:cubicBezTo>
                  <a:cubicBezTo>
                    <a:pt x="87" y="78"/>
                    <a:pt x="78" y="121"/>
                    <a:pt x="44" y="119"/>
                  </a:cubicBezTo>
                  <a:cubicBezTo>
                    <a:pt x="40" y="87"/>
                    <a:pt x="136" y="0"/>
                    <a:pt x="182" y="14"/>
                  </a:cubicBezTo>
                  <a:cubicBezTo>
                    <a:pt x="235" y="29"/>
                    <a:pt x="184" y="74"/>
                    <a:pt x="170" y="103"/>
                  </a:cubicBezTo>
                  <a:close/>
                  <a:moveTo>
                    <a:pt x="121" y="285"/>
                  </a:moveTo>
                  <a:cubicBezTo>
                    <a:pt x="127" y="297"/>
                    <a:pt x="110" y="306"/>
                    <a:pt x="121" y="309"/>
                  </a:cubicBezTo>
                  <a:cubicBezTo>
                    <a:pt x="134" y="290"/>
                    <a:pt x="172" y="295"/>
                    <a:pt x="174" y="265"/>
                  </a:cubicBezTo>
                  <a:cubicBezTo>
                    <a:pt x="152" y="268"/>
                    <a:pt x="138" y="278"/>
                    <a:pt x="121" y="28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9" name="Freeform 6"/>
            <p:cNvSpPr>
              <a:spLocks/>
            </p:cNvSpPr>
            <p:nvPr/>
          </p:nvSpPr>
          <p:spPr bwMode="auto">
            <a:xfrm>
              <a:off x="3817938" y="2797782"/>
              <a:ext cx="695325" cy="573088"/>
            </a:xfrm>
            <a:custGeom>
              <a:avLst/>
              <a:gdLst>
                <a:gd name="T0" fmla="*/ 126 w 185"/>
                <a:gd name="T1" fmla="*/ 152 h 152"/>
                <a:gd name="T2" fmla="*/ 0 w 185"/>
                <a:gd name="T3" fmla="*/ 31 h 152"/>
                <a:gd name="T4" fmla="*/ 126 w 185"/>
                <a:gd name="T5" fmla="*/ 152 h 152"/>
              </a:gdLst>
              <a:ahLst/>
              <a:cxnLst>
                <a:cxn ang="0">
                  <a:pos x="T0" y="T1"/>
                </a:cxn>
                <a:cxn ang="0">
                  <a:pos x="T2" y="T3"/>
                </a:cxn>
                <a:cxn ang="0">
                  <a:pos x="T4" y="T5"/>
                </a:cxn>
              </a:cxnLst>
              <a:rect l="0" t="0" r="r" b="b"/>
              <a:pathLst>
                <a:path w="185" h="152">
                  <a:moveTo>
                    <a:pt x="126" y="152"/>
                  </a:moveTo>
                  <a:cubicBezTo>
                    <a:pt x="57" y="139"/>
                    <a:pt x="25" y="88"/>
                    <a:pt x="0" y="31"/>
                  </a:cubicBezTo>
                  <a:cubicBezTo>
                    <a:pt x="80" y="0"/>
                    <a:pt x="185" y="94"/>
                    <a:pt x="126" y="1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0" name="Freeform 7"/>
            <p:cNvSpPr>
              <a:spLocks/>
            </p:cNvSpPr>
            <p:nvPr/>
          </p:nvSpPr>
          <p:spPr bwMode="auto">
            <a:xfrm>
              <a:off x="8035925" y="2921607"/>
              <a:ext cx="517525" cy="588963"/>
            </a:xfrm>
            <a:custGeom>
              <a:avLst/>
              <a:gdLst>
                <a:gd name="T0" fmla="*/ 73 w 138"/>
                <a:gd name="T1" fmla="*/ 156 h 156"/>
                <a:gd name="T2" fmla="*/ 0 w 138"/>
                <a:gd name="T3" fmla="*/ 54 h 156"/>
                <a:gd name="T4" fmla="*/ 73 w 138"/>
                <a:gd name="T5" fmla="*/ 156 h 156"/>
              </a:gdLst>
              <a:ahLst/>
              <a:cxnLst>
                <a:cxn ang="0">
                  <a:pos x="T0" y="T1"/>
                </a:cxn>
                <a:cxn ang="0">
                  <a:pos x="T2" y="T3"/>
                </a:cxn>
                <a:cxn ang="0">
                  <a:pos x="T4" y="T5"/>
                </a:cxn>
              </a:cxnLst>
              <a:rect l="0" t="0" r="r" b="b"/>
              <a:pathLst>
                <a:path w="138" h="156">
                  <a:moveTo>
                    <a:pt x="73" y="156"/>
                  </a:moveTo>
                  <a:cubicBezTo>
                    <a:pt x="41" y="130"/>
                    <a:pt x="25" y="88"/>
                    <a:pt x="0" y="54"/>
                  </a:cubicBezTo>
                  <a:cubicBezTo>
                    <a:pt x="51" y="0"/>
                    <a:pt x="138" y="117"/>
                    <a:pt x="73" y="1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1" name="Freeform 8"/>
            <p:cNvSpPr>
              <a:spLocks noEditPoints="1"/>
            </p:cNvSpPr>
            <p:nvPr/>
          </p:nvSpPr>
          <p:spPr bwMode="auto">
            <a:xfrm>
              <a:off x="533400" y="1324582"/>
              <a:ext cx="1711325" cy="2287588"/>
            </a:xfrm>
            <a:custGeom>
              <a:avLst/>
              <a:gdLst>
                <a:gd name="T0" fmla="*/ 340 w 456"/>
                <a:gd name="T1" fmla="*/ 69 h 607"/>
                <a:gd name="T2" fmla="*/ 369 w 456"/>
                <a:gd name="T3" fmla="*/ 81 h 607"/>
                <a:gd name="T4" fmla="*/ 251 w 456"/>
                <a:gd name="T5" fmla="*/ 239 h 607"/>
                <a:gd name="T6" fmla="*/ 235 w 456"/>
                <a:gd name="T7" fmla="*/ 349 h 607"/>
                <a:gd name="T8" fmla="*/ 263 w 456"/>
                <a:gd name="T9" fmla="*/ 332 h 607"/>
                <a:gd name="T10" fmla="*/ 251 w 456"/>
                <a:gd name="T11" fmla="*/ 296 h 607"/>
                <a:gd name="T12" fmla="*/ 316 w 456"/>
                <a:gd name="T13" fmla="*/ 304 h 607"/>
                <a:gd name="T14" fmla="*/ 433 w 456"/>
                <a:gd name="T15" fmla="*/ 296 h 607"/>
                <a:gd name="T16" fmla="*/ 340 w 456"/>
                <a:gd name="T17" fmla="*/ 377 h 607"/>
                <a:gd name="T18" fmla="*/ 320 w 456"/>
                <a:gd name="T19" fmla="*/ 450 h 607"/>
                <a:gd name="T20" fmla="*/ 332 w 456"/>
                <a:gd name="T21" fmla="*/ 470 h 607"/>
                <a:gd name="T22" fmla="*/ 332 w 456"/>
                <a:gd name="T23" fmla="*/ 450 h 607"/>
                <a:gd name="T24" fmla="*/ 385 w 456"/>
                <a:gd name="T25" fmla="*/ 519 h 607"/>
                <a:gd name="T26" fmla="*/ 356 w 456"/>
                <a:gd name="T27" fmla="*/ 564 h 607"/>
                <a:gd name="T28" fmla="*/ 255 w 456"/>
                <a:gd name="T29" fmla="*/ 539 h 607"/>
                <a:gd name="T30" fmla="*/ 154 w 456"/>
                <a:gd name="T31" fmla="*/ 604 h 607"/>
                <a:gd name="T32" fmla="*/ 89 w 456"/>
                <a:gd name="T33" fmla="*/ 523 h 607"/>
                <a:gd name="T34" fmla="*/ 97 w 456"/>
                <a:gd name="T35" fmla="*/ 507 h 607"/>
                <a:gd name="T36" fmla="*/ 210 w 456"/>
                <a:gd name="T37" fmla="*/ 499 h 607"/>
                <a:gd name="T38" fmla="*/ 182 w 456"/>
                <a:gd name="T39" fmla="*/ 430 h 607"/>
                <a:gd name="T40" fmla="*/ 0 w 456"/>
                <a:gd name="T41" fmla="*/ 438 h 607"/>
                <a:gd name="T42" fmla="*/ 52 w 456"/>
                <a:gd name="T43" fmla="*/ 442 h 607"/>
                <a:gd name="T44" fmla="*/ 113 w 456"/>
                <a:gd name="T45" fmla="*/ 426 h 607"/>
                <a:gd name="T46" fmla="*/ 178 w 456"/>
                <a:gd name="T47" fmla="*/ 389 h 607"/>
                <a:gd name="T48" fmla="*/ 206 w 456"/>
                <a:gd name="T49" fmla="*/ 219 h 607"/>
                <a:gd name="T50" fmla="*/ 101 w 456"/>
                <a:gd name="T51" fmla="*/ 328 h 607"/>
                <a:gd name="T52" fmla="*/ 133 w 456"/>
                <a:gd name="T53" fmla="*/ 118 h 607"/>
                <a:gd name="T54" fmla="*/ 162 w 456"/>
                <a:gd name="T55" fmla="*/ 187 h 607"/>
                <a:gd name="T56" fmla="*/ 219 w 456"/>
                <a:gd name="T57" fmla="*/ 53 h 607"/>
                <a:gd name="T58" fmla="*/ 300 w 456"/>
                <a:gd name="T59" fmla="*/ 0 h 607"/>
                <a:gd name="T60" fmla="*/ 340 w 456"/>
                <a:gd name="T61" fmla="*/ 69 h 607"/>
                <a:gd name="T62" fmla="*/ 219 w 456"/>
                <a:gd name="T63" fmla="*/ 142 h 607"/>
                <a:gd name="T64" fmla="*/ 251 w 456"/>
                <a:gd name="T65" fmla="*/ 101 h 607"/>
                <a:gd name="T66" fmla="*/ 235 w 456"/>
                <a:gd name="T67" fmla="*/ 85 h 607"/>
                <a:gd name="T68" fmla="*/ 219 w 456"/>
                <a:gd name="T69" fmla="*/ 142 h 607"/>
                <a:gd name="T70" fmla="*/ 308 w 456"/>
                <a:gd name="T71" fmla="*/ 154 h 607"/>
                <a:gd name="T72" fmla="*/ 336 w 456"/>
                <a:gd name="T73" fmla="*/ 110 h 607"/>
                <a:gd name="T74" fmla="*/ 324 w 456"/>
                <a:gd name="T75" fmla="*/ 101 h 607"/>
                <a:gd name="T76" fmla="*/ 308 w 456"/>
                <a:gd name="T77" fmla="*/ 154 h 607"/>
                <a:gd name="T78" fmla="*/ 243 w 456"/>
                <a:gd name="T79" fmla="*/ 462 h 607"/>
                <a:gd name="T80" fmla="*/ 259 w 456"/>
                <a:gd name="T81" fmla="*/ 401 h 607"/>
                <a:gd name="T82" fmla="*/ 243 w 456"/>
                <a:gd name="T83" fmla="*/ 462 h 607"/>
                <a:gd name="T84" fmla="*/ 287 w 456"/>
                <a:gd name="T85" fmla="*/ 499 h 607"/>
                <a:gd name="T86" fmla="*/ 320 w 456"/>
                <a:gd name="T87" fmla="*/ 503 h 607"/>
                <a:gd name="T88" fmla="*/ 304 w 456"/>
                <a:gd name="T89" fmla="*/ 470 h 607"/>
                <a:gd name="T90" fmla="*/ 287 w 456"/>
                <a:gd name="T91" fmla="*/ 499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607">
                  <a:moveTo>
                    <a:pt x="340" y="69"/>
                  </a:moveTo>
                  <a:cubicBezTo>
                    <a:pt x="346" y="76"/>
                    <a:pt x="365" y="72"/>
                    <a:pt x="369" y="81"/>
                  </a:cubicBezTo>
                  <a:cubicBezTo>
                    <a:pt x="387" y="161"/>
                    <a:pt x="321" y="221"/>
                    <a:pt x="251" y="239"/>
                  </a:cubicBezTo>
                  <a:cubicBezTo>
                    <a:pt x="248" y="278"/>
                    <a:pt x="229" y="301"/>
                    <a:pt x="235" y="349"/>
                  </a:cubicBezTo>
                  <a:cubicBezTo>
                    <a:pt x="240" y="354"/>
                    <a:pt x="260" y="342"/>
                    <a:pt x="263" y="332"/>
                  </a:cubicBezTo>
                  <a:cubicBezTo>
                    <a:pt x="262" y="317"/>
                    <a:pt x="245" y="318"/>
                    <a:pt x="251" y="296"/>
                  </a:cubicBezTo>
                  <a:cubicBezTo>
                    <a:pt x="276" y="288"/>
                    <a:pt x="300" y="287"/>
                    <a:pt x="316" y="304"/>
                  </a:cubicBezTo>
                  <a:cubicBezTo>
                    <a:pt x="353" y="281"/>
                    <a:pt x="391" y="271"/>
                    <a:pt x="433" y="296"/>
                  </a:cubicBezTo>
                  <a:cubicBezTo>
                    <a:pt x="456" y="365"/>
                    <a:pt x="398" y="376"/>
                    <a:pt x="340" y="377"/>
                  </a:cubicBezTo>
                  <a:cubicBezTo>
                    <a:pt x="331" y="399"/>
                    <a:pt x="329" y="428"/>
                    <a:pt x="320" y="450"/>
                  </a:cubicBezTo>
                  <a:cubicBezTo>
                    <a:pt x="320" y="460"/>
                    <a:pt x="327" y="464"/>
                    <a:pt x="332" y="470"/>
                  </a:cubicBezTo>
                  <a:cubicBezTo>
                    <a:pt x="344" y="467"/>
                    <a:pt x="327" y="460"/>
                    <a:pt x="332" y="450"/>
                  </a:cubicBezTo>
                  <a:cubicBezTo>
                    <a:pt x="351" y="471"/>
                    <a:pt x="363" y="501"/>
                    <a:pt x="385" y="519"/>
                  </a:cubicBezTo>
                  <a:cubicBezTo>
                    <a:pt x="387" y="545"/>
                    <a:pt x="367" y="549"/>
                    <a:pt x="356" y="564"/>
                  </a:cubicBezTo>
                  <a:cubicBezTo>
                    <a:pt x="334" y="544"/>
                    <a:pt x="282" y="554"/>
                    <a:pt x="255" y="539"/>
                  </a:cubicBezTo>
                  <a:cubicBezTo>
                    <a:pt x="217" y="554"/>
                    <a:pt x="201" y="607"/>
                    <a:pt x="154" y="604"/>
                  </a:cubicBezTo>
                  <a:cubicBezTo>
                    <a:pt x="110" y="601"/>
                    <a:pt x="103" y="559"/>
                    <a:pt x="89" y="523"/>
                  </a:cubicBezTo>
                  <a:cubicBezTo>
                    <a:pt x="96" y="515"/>
                    <a:pt x="104" y="522"/>
                    <a:pt x="97" y="507"/>
                  </a:cubicBezTo>
                  <a:cubicBezTo>
                    <a:pt x="124" y="538"/>
                    <a:pt x="193" y="538"/>
                    <a:pt x="210" y="499"/>
                  </a:cubicBezTo>
                  <a:cubicBezTo>
                    <a:pt x="202" y="475"/>
                    <a:pt x="186" y="458"/>
                    <a:pt x="182" y="430"/>
                  </a:cubicBezTo>
                  <a:cubicBezTo>
                    <a:pt x="121" y="445"/>
                    <a:pt x="29" y="543"/>
                    <a:pt x="0" y="438"/>
                  </a:cubicBezTo>
                  <a:cubicBezTo>
                    <a:pt x="13" y="429"/>
                    <a:pt x="28" y="444"/>
                    <a:pt x="52" y="442"/>
                  </a:cubicBezTo>
                  <a:cubicBezTo>
                    <a:pt x="73" y="440"/>
                    <a:pt x="92" y="420"/>
                    <a:pt x="113" y="426"/>
                  </a:cubicBezTo>
                  <a:cubicBezTo>
                    <a:pt x="134" y="404"/>
                    <a:pt x="152" y="403"/>
                    <a:pt x="178" y="389"/>
                  </a:cubicBezTo>
                  <a:cubicBezTo>
                    <a:pt x="186" y="328"/>
                    <a:pt x="199" y="285"/>
                    <a:pt x="206" y="219"/>
                  </a:cubicBezTo>
                  <a:cubicBezTo>
                    <a:pt x="156" y="240"/>
                    <a:pt x="162" y="318"/>
                    <a:pt x="101" y="328"/>
                  </a:cubicBezTo>
                  <a:cubicBezTo>
                    <a:pt x="35" y="269"/>
                    <a:pt x="113" y="185"/>
                    <a:pt x="133" y="118"/>
                  </a:cubicBezTo>
                  <a:cubicBezTo>
                    <a:pt x="188" y="109"/>
                    <a:pt x="181" y="162"/>
                    <a:pt x="162" y="187"/>
                  </a:cubicBezTo>
                  <a:cubicBezTo>
                    <a:pt x="209" y="167"/>
                    <a:pt x="211" y="90"/>
                    <a:pt x="219" y="53"/>
                  </a:cubicBezTo>
                  <a:cubicBezTo>
                    <a:pt x="239" y="29"/>
                    <a:pt x="260" y="6"/>
                    <a:pt x="300" y="0"/>
                  </a:cubicBezTo>
                  <a:cubicBezTo>
                    <a:pt x="320" y="16"/>
                    <a:pt x="340" y="33"/>
                    <a:pt x="340" y="69"/>
                  </a:cubicBezTo>
                  <a:close/>
                  <a:moveTo>
                    <a:pt x="219" y="142"/>
                  </a:moveTo>
                  <a:cubicBezTo>
                    <a:pt x="229" y="128"/>
                    <a:pt x="249" y="124"/>
                    <a:pt x="251" y="101"/>
                  </a:cubicBezTo>
                  <a:cubicBezTo>
                    <a:pt x="246" y="95"/>
                    <a:pt x="247" y="83"/>
                    <a:pt x="235" y="85"/>
                  </a:cubicBezTo>
                  <a:cubicBezTo>
                    <a:pt x="226" y="98"/>
                    <a:pt x="207" y="122"/>
                    <a:pt x="219" y="142"/>
                  </a:cubicBezTo>
                  <a:close/>
                  <a:moveTo>
                    <a:pt x="308" y="154"/>
                  </a:moveTo>
                  <a:cubicBezTo>
                    <a:pt x="325" y="147"/>
                    <a:pt x="334" y="131"/>
                    <a:pt x="336" y="110"/>
                  </a:cubicBezTo>
                  <a:cubicBezTo>
                    <a:pt x="330" y="109"/>
                    <a:pt x="333" y="99"/>
                    <a:pt x="324" y="101"/>
                  </a:cubicBezTo>
                  <a:cubicBezTo>
                    <a:pt x="315" y="115"/>
                    <a:pt x="314" y="138"/>
                    <a:pt x="308" y="154"/>
                  </a:cubicBezTo>
                  <a:close/>
                  <a:moveTo>
                    <a:pt x="243" y="462"/>
                  </a:moveTo>
                  <a:cubicBezTo>
                    <a:pt x="250" y="447"/>
                    <a:pt x="275" y="414"/>
                    <a:pt x="259" y="401"/>
                  </a:cubicBezTo>
                  <a:cubicBezTo>
                    <a:pt x="229" y="403"/>
                    <a:pt x="225" y="443"/>
                    <a:pt x="243" y="462"/>
                  </a:cubicBezTo>
                  <a:close/>
                  <a:moveTo>
                    <a:pt x="287" y="499"/>
                  </a:moveTo>
                  <a:cubicBezTo>
                    <a:pt x="295" y="503"/>
                    <a:pt x="310" y="512"/>
                    <a:pt x="320" y="503"/>
                  </a:cubicBezTo>
                  <a:cubicBezTo>
                    <a:pt x="314" y="492"/>
                    <a:pt x="320" y="471"/>
                    <a:pt x="304" y="470"/>
                  </a:cubicBezTo>
                  <a:cubicBezTo>
                    <a:pt x="299" y="481"/>
                    <a:pt x="294" y="490"/>
                    <a:pt x="287" y="4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9"/>
            <p:cNvSpPr>
              <a:spLocks noEditPoints="1"/>
            </p:cNvSpPr>
            <p:nvPr/>
          </p:nvSpPr>
          <p:spPr bwMode="auto">
            <a:xfrm>
              <a:off x="6697663" y="1057881"/>
              <a:ext cx="1671638" cy="2532063"/>
            </a:xfrm>
            <a:custGeom>
              <a:avLst/>
              <a:gdLst>
                <a:gd name="T0" fmla="*/ 445 w 445"/>
                <a:gd name="T1" fmla="*/ 225 h 672"/>
                <a:gd name="T2" fmla="*/ 291 w 445"/>
                <a:gd name="T3" fmla="*/ 213 h 672"/>
                <a:gd name="T4" fmla="*/ 291 w 445"/>
                <a:gd name="T5" fmla="*/ 193 h 672"/>
                <a:gd name="T6" fmla="*/ 356 w 445"/>
                <a:gd name="T7" fmla="*/ 132 h 672"/>
                <a:gd name="T8" fmla="*/ 348 w 445"/>
                <a:gd name="T9" fmla="*/ 124 h 672"/>
                <a:gd name="T10" fmla="*/ 291 w 445"/>
                <a:gd name="T11" fmla="*/ 148 h 672"/>
                <a:gd name="T12" fmla="*/ 303 w 445"/>
                <a:gd name="T13" fmla="*/ 71 h 672"/>
                <a:gd name="T14" fmla="*/ 239 w 445"/>
                <a:gd name="T15" fmla="*/ 181 h 672"/>
                <a:gd name="T16" fmla="*/ 214 w 445"/>
                <a:gd name="T17" fmla="*/ 156 h 672"/>
                <a:gd name="T18" fmla="*/ 194 w 445"/>
                <a:gd name="T19" fmla="*/ 205 h 672"/>
                <a:gd name="T20" fmla="*/ 162 w 445"/>
                <a:gd name="T21" fmla="*/ 189 h 672"/>
                <a:gd name="T22" fmla="*/ 158 w 445"/>
                <a:gd name="T23" fmla="*/ 237 h 672"/>
                <a:gd name="T24" fmla="*/ 222 w 445"/>
                <a:gd name="T25" fmla="*/ 241 h 672"/>
                <a:gd name="T26" fmla="*/ 81 w 445"/>
                <a:gd name="T27" fmla="*/ 371 h 672"/>
                <a:gd name="T28" fmla="*/ 206 w 445"/>
                <a:gd name="T29" fmla="*/ 290 h 672"/>
                <a:gd name="T30" fmla="*/ 222 w 445"/>
                <a:gd name="T31" fmla="*/ 318 h 672"/>
                <a:gd name="T32" fmla="*/ 170 w 445"/>
                <a:gd name="T33" fmla="*/ 351 h 672"/>
                <a:gd name="T34" fmla="*/ 178 w 445"/>
                <a:gd name="T35" fmla="*/ 375 h 672"/>
                <a:gd name="T36" fmla="*/ 263 w 445"/>
                <a:gd name="T37" fmla="*/ 367 h 672"/>
                <a:gd name="T38" fmla="*/ 198 w 445"/>
                <a:gd name="T39" fmla="*/ 399 h 672"/>
                <a:gd name="T40" fmla="*/ 194 w 445"/>
                <a:gd name="T41" fmla="*/ 444 h 672"/>
                <a:gd name="T42" fmla="*/ 263 w 445"/>
                <a:gd name="T43" fmla="*/ 432 h 672"/>
                <a:gd name="T44" fmla="*/ 194 w 445"/>
                <a:gd name="T45" fmla="*/ 480 h 672"/>
                <a:gd name="T46" fmla="*/ 194 w 445"/>
                <a:gd name="T47" fmla="*/ 533 h 672"/>
                <a:gd name="T48" fmla="*/ 267 w 445"/>
                <a:gd name="T49" fmla="*/ 521 h 672"/>
                <a:gd name="T50" fmla="*/ 259 w 445"/>
                <a:gd name="T51" fmla="*/ 594 h 672"/>
                <a:gd name="T52" fmla="*/ 190 w 445"/>
                <a:gd name="T53" fmla="*/ 582 h 672"/>
                <a:gd name="T54" fmla="*/ 190 w 445"/>
                <a:gd name="T55" fmla="*/ 566 h 672"/>
                <a:gd name="T56" fmla="*/ 117 w 445"/>
                <a:gd name="T57" fmla="*/ 562 h 672"/>
                <a:gd name="T58" fmla="*/ 141 w 445"/>
                <a:gd name="T59" fmla="*/ 610 h 672"/>
                <a:gd name="T60" fmla="*/ 170 w 445"/>
                <a:gd name="T61" fmla="*/ 598 h 672"/>
                <a:gd name="T62" fmla="*/ 267 w 445"/>
                <a:gd name="T63" fmla="*/ 667 h 672"/>
                <a:gd name="T64" fmla="*/ 320 w 445"/>
                <a:gd name="T65" fmla="*/ 618 h 672"/>
                <a:gd name="T66" fmla="*/ 316 w 445"/>
                <a:gd name="T67" fmla="*/ 501 h 672"/>
                <a:gd name="T68" fmla="*/ 352 w 445"/>
                <a:gd name="T69" fmla="*/ 485 h 672"/>
                <a:gd name="T70" fmla="*/ 336 w 445"/>
                <a:gd name="T71" fmla="*/ 412 h 672"/>
                <a:gd name="T72" fmla="*/ 352 w 445"/>
                <a:gd name="T73" fmla="*/ 359 h 672"/>
                <a:gd name="T74" fmla="*/ 316 w 445"/>
                <a:gd name="T75" fmla="*/ 367 h 672"/>
                <a:gd name="T76" fmla="*/ 360 w 445"/>
                <a:gd name="T77" fmla="*/ 306 h 672"/>
                <a:gd name="T78" fmla="*/ 303 w 445"/>
                <a:gd name="T79" fmla="*/ 314 h 672"/>
                <a:gd name="T80" fmla="*/ 340 w 445"/>
                <a:gd name="T81" fmla="*/ 229 h 672"/>
                <a:gd name="T82" fmla="*/ 445 w 445"/>
                <a:gd name="T83" fmla="*/ 225 h 672"/>
                <a:gd name="T84" fmla="*/ 243 w 445"/>
                <a:gd name="T85" fmla="*/ 278 h 672"/>
                <a:gd name="T86" fmla="*/ 259 w 445"/>
                <a:gd name="T87" fmla="*/ 262 h 672"/>
                <a:gd name="T88" fmla="*/ 243 w 445"/>
                <a:gd name="T89" fmla="*/ 278 h 672"/>
                <a:gd name="T90" fmla="*/ 259 w 445"/>
                <a:gd name="T91" fmla="*/ 229 h 672"/>
                <a:gd name="T92" fmla="*/ 251 w 445"/>
                <a:gd name="T93" fmla="*/ 185 h 672"/>
                <a:gd name="T94" fmla="*/ 259 w 445"/>
                <a:gd name="T95" fmla="*/ 229 h 672"/>
                <a:gd name="T96" fmla="*/ 316 w 445"/>
                <a:gd name="T97" fmla="*/ 424 h 672"/>
                <a:gd name="T98" fmla="*/ 312 w 445"/>
                <a:gd name="T99" fmla="*/ 452 h 672"/>
                <a:gd name="T100" fmla="*/ 316 w 445"/>
                <a:gd name="T101" fmla="*/ 424 h 672"/>
                <a:gd name="T102" fmla="*/ 291 w 445"/>
                <a:gd name="T103" fmla="*/ 249 h 672"/>
                <a:gd name="T104" fmla="*/ 316 w 445"/>
                <a:gd name="T105" fmla="*/ 233 h 672"/>
                <a:gd name="T106" fmla="*/ 291 w 445"/>
                <a:gd name="T107" fmla="*/ 249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672">
                  <a:moveTo>
                    <a:pt x="445" y="225"/>
                  </a:moveTo>
                  <a:cubicBezTo>
                    <a:pt x="433" y="159"/>
                    <a:pt x="333" y="225"/>
                    <a:pt x="291" y="213"/>
                  </a:cubicBezTo>
                  <a:cubicBezTo>
                    <a:pt x="291" y="206"/>
                    <a:pt x="291" y="199"/>
                    <a:pt x="291" y="193"/>
                  </a:cubicBezTo>
                  <a:cubicBezTo>
                    <a:pt x="323" y="182"/>
                    <a:pt x="357" y="174"/>
                    <a:pt x="356" y="132"/>
                  </a:cubicBezTo>
                  <a:cubicBezTo>
                    <a:pt x="352" y="131"/>
                    <a:pt x="350" y="127"/>
                    <a:pt x="348" y="124"/>
                  </a:cubicBezTo>
                  <a:cubicBezTo>
                    <a:pt x="315" y="116"/>
                    <a:pt x="314" y="159"/>
                    <a:pt x="291" y="148"/>
                  </a:cubicBezTo>
                  <a:cubicBezTo>
                    <a:pt x="291" y="127"/>
                    <a:pt x="305" y="105"/>
                    <a:pt x="303" y="71"/>
                  </a:cubicBezTo>
                  <a:cubicBezTo>
                    <a:pt x="228" y="0"/>
                    <a:pt x="284" y="158"/>
                    <a:pt x="239" y="181"/>
                  </a:cubicBezTo>
                  <a:cubicBezTo>
                    <a:pt x="230" y="173"/>
                    <a:pt x="230" y="157"/>
                    <a:pt x="214" y="156"/>
                  </a:cubicBezTo>
                  <a:cubicBezTo>
                    <a:pt x="199" y="164"/>
                    <a:pt x="209" y="197"/>
                    <a:pt x="194" y="205"/>
                  </a:cubicBezTo>
                  <a:cubicBezTo>
                    <a:pt x="172" y="211"/>
                    <a:pt x="180" y="187"/>
                    <a:pt x="162" y="189"/>
                  </a:cubicBezTo>
                  <a:cubicBezTo>
                    <a:pt x="144" y="201"/>
                    <a:pt x="152" y="218"/>
                    <a:pt x="158" y="237"/>
                  </a:cubicBezTo>
                  <a:cubicBezTo>
                    <a:pt x="188" y="246"/>
                    <a:pt x="211" y="215"/>
                    <a:pt x="222" y="241"/>
                  </a:cubicBezTo>
                  <a:cubicBezTo>
                    <a:pt x="187" y="274"/>
                    <a:pt x="0" y="322"/>
                    <a:pt x="81" y="371"/>
                  </a:cubicBezTo>
                  <a:cubicBezTo>
                    <a:pt x="120" y="342"/>
                    <a:pt x="163" y="316"/>
                    <a:pt x="206" y="290"/>
                  </a:cubicBezTo>
                  <a:cubicBezTo>
                    <a:pt x="211" y="300"/>
                    <a:pt x="221" y="305"/>
                    <a:pt x="222" y="318"/>
                  </a:cubicBezTo>
                  <a:cubicBezTo>
                    <a:pt x="204" y="329"/>
                    <a:pt x="189" y="342"/>
                    <a:pt x="170" y="351"/>
                  </a:cubicBezTo>
                  <a:cubicBezTo>
                    <a:pt x="168" y="364"/>
                    <a:pt x="182" y="360"/>
                    <a:pt x="178" y="375"/>
                  </a:cubicBezTo>
                  <a:cubicBezTo>
                    <a:pt x="204" y="373"/>
                    <a:pt x="241" y="360"/>
                    <a:pt x="263" y="367"/>
                  </a:cubicBezTo>
                  <a:cubicBezTo>
                    <a:pt x="240" y="376"/>
                    <a:pt x="225" y="394"/>
                    <a:pt x="198" y="399"/>
                  </a:cubicBezTo>
                  <a:cubicBezTo>
                    <a:pt x="191" y="414"/>
                    <a:pt x="189" y="427"/>
                    <a:pt x="194" y="444"/>
                  </a:cubicBezTo>
                  <a:cubicBezTo>
                    <a:pt x="210" y="436"/>
                    <a:pt x="246" y="425"/>
                    <a:pt x="263" y="432"/>
                  </a:cubicBezTo>
                  <a:cubicBezTo>
                    <a:pt x="245" y="453"/>
                    <a:pt x="228" y="475"/>
                    <a:pt x="194" y="480"/>
                  </a:cubicBezTo>
                  <a:cubicBezTo>
                    <a:pt x="191" y="502"/>
                    <a:pt x="181" y="516"/>
                    <a:pt x="194" y="533"/>
                  </a:cubicBezTo>
                  <a:cubicBezTo>
                    <a:pt x="224" y="535"/>
                    <a:pt x="245" y="527"/>
                    <a:pt x="267" y="521"/>
                  </a:cubicBezTo>
                  <a:cubicBezTo>
                    <a:pt x="269" y="545"/>
                    <a:pt x="274" y="572"/>
                    <a:pt x="259" y="594"/>
                  </a:cubicBezTo>
                  <a:cubicBezTo>
                    <a:pt x="236" y="604"/>
                    <a:pt x="216" y="581"/>
                    <a:pt x="190" y="582"/>
                  </a:cubicBezTo>
                  <a:cubicBezTo>
                    <a:pt x="190" y="571"/>
                    <a:pt x="197" y="574"/>
                    <a:pt x="190" y="566"/>
                  </a:cubicBezTo>
                  <a:cubicBezTo>
                    <a:pt x="165" y="566"/>
                    <a:pt x="135" y="554"/>
                    <a:pt x="117" y="562"/>
                  </a:cubicBezTo>
                  <a:cubicBezTo>
                    <a:pt x="110" y="580"/>
                    <a:pt x="128" y="599"/>
                    <a:pt x="141" y="610"/>
                  </a:cubicBezTo>
                  <a:cubicBezTo>
                    <a:pt x="159" y="614"/>
                    <a:pt x="155" y="597"/>
                    <a:pt x="170" y="598"/>
                  </a:cubicBezTo>
                  <a:cubicBezTo>
                    <a:pt x="195" y="621"/>
                    <a:pt x="236" y="657"/>
                    <a:pt x="267" y="667"/>
                  </a:cubicBezTo>
                  <a:cubicBezTo>
                    <a:pt x="283" y="672"/>
                    <a:pt x="316" y="634"/>
                    <a:pt x="320" y="618"/>
                  </a:cubicBezTo>
                  <a:cubicBezTo>
                    <a:pt x="329" y="582"/>
                    <a:pt x="309" y="540"/>
                    <a:pt x="316" y="501"/>
                  </a:cubicBezTo>
                  <a:cubicBezTo>
                    <a:pt x="331" y="498"/>
                    <a:pt x="342" y="492"/>
                    <a:pt x="352" y="485"/>
                  </a:cubicBezTo>
                  <a:cubicBezTo>
                    <a:pt x="359" y="451"/>
                    <a:pt x="355" y="433"/>
                    <a:pt x="336" y="412"/>
                  </a:cubicBezTo>
                  <a:cubicBezTo>
                    <a:pt x="348" y="401"/>
                    <a:pt x="356" y="386"/>
                    <a:pt x="352" y="359"/>
                  </a:cubicBezTo>
                  <a:cubicBezTo>
                    <a:pt x="334" y="353"/>
                    <a:pt x="323" y="375"/>
                    <a:pt x="316" y="367"/>
                  </a:cubicBezTo>
                  <a:cubicBezTo>
                    <a:pt x="330" y="348"/>
                    <a:pt x="387" y="342"/>
                    <a:pt x="360" y="306"/>
                  </a:cubicBezTo>
                  <a:cubicBezTo>
                    <a:pt x="336" y="303"/>
                    <a:pt x="326" y="315"/>
                    <a:pt x="303" y="314"/>
                  </a:cubicBezTo>
                  <a:cubicBezTo>
                    <a:pt x="299" y="268"/>
                    <a:pt x="346" y="265"/>
                    <a:pt x="340" y="229"/>
                  </a:cubicBezTo>
                  <a:cubicBezTo>
                    <a:pt x="378" y="223"/>
                    <a:pt x="420" y="245"/>
                    <a:pt x="445" y="225"/>
                  </a:cubicBezTo>
                  <a:close/>
                  <a:moveTo>
                    <a:pt x="243" y="278"/>
                  </a:moveTo>
                  <a:cubicBezTo>
                    <a:pt x="231" y="271"/>
                    <a:pt x="250" y="261"/>
                    <a:pt x="259" y="262"/>
                  </a:cubicBezTo>
                  <a:cubicBezTo>
                    <a:pt x="263" y="277"/>
                    <a:pt x="245" y="270"/>
                    <a:pt x="243" y="278"/>
                  </a:cubicBezTo>
                  <a:close/>
                  <a:moveTo>
                    <a:pt x="259" y="229"/>
                  </a:moveTo>
                  <a:cubicBezTo>
                    <a:pt x="238" y="220"/>
                    <a:pt x="243" y="198"/>
                    <a:pt x="251" y="185"/>
                  </a:cubicBezTo>
                  <a:cubicBezTo>
                    <a:pt x="266" y="186"/>
                    <a:pt x="259" y="225"/>
                    <a:pt x="259" y="229"/>
                  </a:cubicBezTo>
                  <a:close/>
                  <a:moveTo>
                    <a:pt x="316" y="424"/>
                  </a:moveTo>
                  <a:cubicBezTo>
                    <a:pt x="332" y="427"/>
                    <a:pt x="331" y="453"/>
                    <a:pt x="312" y="452"/>
                  </a:cubicBezTo>
                  <a:cubicBezTo>
                    <a:pt x="309" y="439"/>
                    <a:pt x="314" y="433"/>
                    <a:pt x="316" y="424"/>
                  </a:cubicBezTo>
                  <a:close/>
                  <a:moveTo>
                    <a:pt x="291" y="249"/>
                  </a:moveTo>
                  <a:cubicBezTo>
                    <a:pt x="291" y="236"/>
                    <a:pt x="303" y="234"/>
                    <a:pt x="316" y="233"/>
                  </a:cubicBezTo>
                  <a:cubicBezTo>
                    <a:pt x="309" y="240"/>
                    <a:pt x="306" y="250"/>
                    <a:pt x="291" y="24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10"/>
            <p:cNvSpPr>
              <a:spLocks/>
            </p:cNvSpPr>
            <p:nvPr/>
          </p:nvSpPr>
          <p:spPr bwMode="auto">
            <a:xfrm>
              <a:off x="2414588" y="1569057"/>
              <a:ext cx="965200" cy="1895475"/>
            </a:xfrm>
            <a:custGeom>
              <a:avLst/>
              <a:gdLst>
                <a:gd name="T0" fmla="*/ 232 w 257"/>
                <a:gd name="T1" fmla="*/ 0 h 503"/>
                <a:gd name="T2" fmla="*/ 257 w 257"/>
                <a:gd name="T3" fmla="*/ 45 h 503"/>
                <a:gd name="T4" fmla="*/ 164 w 257"/>
                <a:gd name="T5" fmla="*/ 142 h 503"/>
                <a:gd name="T6" fmla="*/ 176 w 257"/>
                <a:gd name="T7" fmla="*/ 494 h 503"/>
                <a:gd name="T8" fmla="*/ 168 w 257"/>
                <a:gd name="T9" fmla="*/ 499 h 503"/>
                <a:gd name="T10" fmla="*/ 127 w 257"/>
                <a:gd name="T11" fmla="*/ 478 h 503"/>
                <a:gd name="T12" fmla="*/ 139 w 257"/>
                <a:gd name="T13" fmla="*/ 182 h 503"/>
                <a:gd name="T14" fmla="*/ 70 w 257"/>
                <a:gd name="T15" fmla="*/ 304 h 503"/>
                <a:gd name="T16" fmla="*/ 14 w 257"/>
                <a:gd name="T17" fmla="*/ 284 h 503"/>
                <a:gd name="T18" fmla="*/ 58 w 257"/>
                <a:gd name="T19" fmla="*/ 195 h 503"/>
                <a:gd name="T20" fmla="*/ 151 w 257"/>
                <a:gd name="T21" fmla="*/ 73 h 503"/>
                <a:gd name="T22" fmla="*/ 232 w 257"/>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503">
                  <a:moveTo>
                    <a:pt x="232" y="0"/>
                  </a:moveTo>
                  <a:cubicBezTo>
                    <a:pt x="246" y="9"/>
                    <a:pt x="243" y="36"/>
                    <a:pt x="257" y="45"/>
                  </a:cubicBezTo>
                  <a:cubicBezTo>
                    <a:pt x="233" y="84"/>
                    <a:pt x="193" y="108"/>
                    <a:pt x="164" y="142"/>
                  </a:cubicBezTo>
                  <a:cubicBezTo>
                    <a:pt x="201" y="245"/>
                    <a:pt x="159" y="369"/>
                    <a:pt x="176" y="494"/>
                  </a:cubicBezTo>
                  <a:cubicBezTo>
                    <a:pt x="171" y="494"/>
                    <a:pt x="168" y="495"/>
                    <a:pt x="168" y="499"/>
                  </a:cubicBezTo>
                  <a:cubicBezTo>
                    <a:pt x="143" y="503"/>
                    <a:pt x="147" y="479"/>
                    <a:pt x="127" y="478"/>
                  </a:cubicBezTo>
                  <a:cubicBezTo>
                    <a:pt x="118" y="374"/>
                    <a:pt x="166" y="270"/>
                    <a:pt x="139" y="182"/>
                  </a:cubicBezTo>
                  <a:cubicBezTo>
                    <a:pt x="108" y="215"/>
                    <a:pt x="90" y="261"/>
                    <a:pt x="70" y="304"/>
                  </a:cubicBezTo>
                  <a:cubicBezTo>
                    <a:pt x="53" y="292"/>
                    <a:pt x="36" y="281"/>
                    <a:pt x="14" y="284"/>
                  </a:cubicBezTo>
                  <a:cubicBezTo>
                    <a:pt x="0" y="232"/>
                    <a:pt x="35" y="221"/>
                    <a:pt x="58" y="195"/>
                  </a:cubicBezTo>
                  <a:cubicBezTo>
                    <a:pt x="91" y="157"/>
                    <a:pt x="115" y="110"/>
                    <a:pt x="151" y="73"/>
                  </a:cubicBezTo>
                  <a:cubicBezTo>
                    <a:pt x="177" y="47"/>
                    <a:pt x="209" y="30"/>
                    <a:pt x="23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11"/>
            <p:cNvSpPr>
              <a:spLocks noEditPoints="1"/>
            </p:cNvSpPr>
            <p:nvPr/>
          </p:nvSpPr>
          <p:spPr bwMode="auto">
            <a:xfrm>
              <a:off x="4768850" y="1261082"/>
              <a:ext cx="1835150" cy="2286000"/>
            </a:xfrm>
            <a:custGeom>
              <a:avLst/>
              <a:gdLst>
                <a:gd name="T0" fmla="*/ 339 w 489"/>
                <a:gd name="T1" fmla="*/ 13 h 607"/>
                <a:gd name="T2" fmla="*/ 331 w 489"/>
                <a:gd name="T3" fmla="*/ 90 h 607"/>
                <a:gd name="T4" fmla="*/ 432 w 489"/>
                <a:gd name="T5" fmla="*/ 139 h 607"/>
                <a:gd name="T6" fmla="*/ 400 w 489"/>
                <a:gd name="T7" fmla="*/ 155 h 607"/>
                <a:gd name="T8" fmla="*/ 408 w 489"/>
                <a:gd name="T9" fmla="*/ 195 h 607"/>
                <a:gd name="T10" fmla="*/ 372 w 489"/>
                <a:gd name="T11" fmla="*/ 212 h 607"/>
                <a:gd name="T12" fmla="*/ 392 w 489"/>
                <a:gd name="T13" fmla="*/ 248 h 607"/>
                <a:gd name="T14" fmla="*/ 327 w 489"/>
                <a:gd name="T15" fmla="*/ 297 h 607"/>
                <a:gd name="T16" fmla="*/ 380 w 489"/>
                <a:gd name="T17" fmla="*/ 325 h 607"/>
                <a:gd name="T18" fmla="*/ 372 w 489"/>
                <a:gd name="T19" fmla="*/ 349 h 607"/>
                <a:gd name="T20" fmla="*/ 404 w 489"/>
                <a:gd name="T21" fmla="*/ 410 h 607"/>
                <a:gd name="T22" fmla="*/ 307 w 489"/>
                <a:gd name="T23" fmla="*/ 536 h 607"/>
                <a:gd name="T24" fmla="*/ 481 w 489"/>
                <a:gd name="T25" fmla="*/ 536 h 607"/>
                <a:gd name="T26" fmla="*/ 457 w 489"/>
                <a:gd name="T27" fmla="*/ 548 h 607"/>
                <a:gd name="T28" fmla="*/ 489 w 489"/>
                <a:gd name="T29" fmla="*/ 556 h 607"/>
                <a:gd name="T30" fmla="*/ 343 w 489"/>
                <a:gd name="T31" fmla="*/ 605 h 607"/>
                <a:gd name="T32" fmla="*/ 120 w 489"/>
                <a:gd name="T33" fmla="*/ 528 h 607"/>
                <a:gd name="T34" fmla="*/ 31 w 489"/>
                <a:gd name="T35" fmla="*/ 556 h 607"/>
                <a:gd name="T36" fmla="*/ 15 w 489"/>
                <a:gd name="T37" fmla="*/ 508 h 607"/>
                <a:gd name="T38" fmla="*/ 120 w 489"/>
                <a:gd name="T39" fmla="*/ 463 h 607"/>
                <a:gd name="T40" fmla="*/ 112 w 489"/>
                <a:gd name="T41" fmla="*/ 426 h 607"/>
                <a:gd name="T42" fmla="*/ 80 w 489"/>
                <a:gd name="T43" fmla="*/ 228 h 607"/>
                <a:gd name="T44" fmla="*/ 145 w 489"/>
                <a:gd name="T45" fmla="*/ 179 h 607"/>
                <a:gd name="T46" fmla="*/ 165 w 489"/>
                <a:gd name="T47" fmla="*/ 208 h 607"/>
                <a:gd name="T48" fmla="*/ 254 w 489"/>
                <a:gd name="T49" fmla="*/ 183 h 607"/>
                <a:gd name="T50" fmla="*/ 270 w 489"/>
                <a:gd name="T51" fmla="*/ 135 h 607"/>
                <a:gd name="T52" fmla="*/ 209 w 489"/>
                <a:gd name="T53" fmla="*/ 106 h 607"/>
                <a:gd name="T54" fmla="*/ 270 w 489"/>
                <a:gd name="T55" fmla="*/ 86 h 607"/>
                <a:gd name="T56" fmla="*/ 286 w 489"/>
                <a:gd name="T57" fmla="*/ 58 h 607"/>
                <a:gd name="T58" fmla="*/ 270 w 489"/>
                <a:gd name="T59" fmla="*/ 41 h 607"/>
                <a:gd name="T60" fmla="*/ 339 w 489"/>
                <a:gd name="T61" fmla="*/ 13 h 607"/>
                <a:gd name="T62" fmla="*/ 311 w 489"/>
                <a:gd name="T63" fmla="*/ 163 h 607"/>
                <a:gd name="T64" fmla="*/ 363 w 489"/>
                <a:gd name="T65" fmla="*/ 127 h 607"/>
                <a:gd name="T66" fmla="*/ 315 w 489"/>
                <a:gd name="T67" fmla="*/ 122 h 607"/>
                <a:gd name="T68" fmla="*/ 311 w 489"/>
                <a:gd name="T69" fmla="*/ 163 h 607"/>
                <a:gd name="T70" fmla="*/ 177 w 489"/>
                <a:gd name="T71" fmla="*/ 220 h 607"/>
                <a:gd name="T72" fmla="*/ 145 w 489"/>
                <a:gd name="T73" fmla="*/ 268 h 607"/>
                <a:gd name="T74" fmla="*/ 153 w 489"/>
                <a:gd name="T75" fmla="*/ 471 h 607"/>
                <a:gd name="T76" fmla="*/ 197 w 489"/>
                <a:gd name="T77" fmla="*/ 487 h 607"/>
                <a:gd name="T78" fmla="*/ 185 w 489"/>
                <a:gd name="T79" fmla="*/ 451 h 607"/>
                <a:gd name="T80" fmla="*/ 250 w 489"/>
                <a:gd name="T81" fmla="*/ 386 h 607"/>
                <a:gd name="T82" fmla="*/ 193 w 489"/>
                <a:gd name="T83" fmla="*/ 414 h 607"/>
                <a:gd name="T84" fmla="*/ 262 w 489"/>
                <a:gd name="T85" fmla="*/ 285 h 607"/>
                <a:gd name="T86" fmla="*/ 197 w 489"/>
                <a:gd name="T87" fmla="*/ 309 h 607"/>
                <a:gd name="T88" fmla="*/ 185 w 489"/>
                <a:gd name="T89" fmla="*/ 268 h 607"/>
                <a:gd name="T90" fmla="*/ 250 w 489"/>
                <a:gd name="T91" fmla="*/ 232 h 607"/>
                <a:gd name="T92" fmla="*/ 177 w 489"/>
                <a:gd name="T93" fmla="*/ 220 h 607"/>
                <a:gd name="T94" fmla="*/ 303 w 489"/>
                <a:gd name="T95" fmla="*/ 414 h 607"/>
                <a:gd name="T96" fmla="*/ 355 w 489"/>
                <a:gd name="T97" fmla="*/ 398 h 607"/>
                <a:gd name="T98" fmla="*/ 303 w 489"/>
                <a:gd name="T99" fmla="*/ 414 h 607"/>
                <a:gd name="T100" fmla="*/ 205 w 489"/>
                <a:gd name="T101" fmla="*/ 499 h 607"/>
                <a:gd name="T102" fmla="*/ 258 w 489"/>
                <a:gd name="T103" fmla="*/ 516 h 607"/>
                <a:gd name="T104" fmla="*/ 246 w 489"/>
                <a:gd name="T105" fmla="*/ 475 h 607"/>
                <a:gd name="T106" fmla="*/ 205 w 489"/>
                <a:gd name="T107" fmla="*/ 499 h 607"/>
                <a:gd name="T108" fmla="*/ 35 w 489"/>
                <a:gd name="T109" fmla="*/ 536 h 607"/>
                <a:gd name="T110" fmla="*/ 76 w 489"/>
                <a:gd name="T111" fmla="*/ 512 h 607"/>
                <a:gd name="T112" fmla="*/ 35 w 489"/>
                <a:gd name="T113" fmla="*/ 53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9" h="607">
                  <a:moveTo>
                    <a:pt x="339" y="13"/>
                  </a:moveTo>
                  <a:cubicBezTo>
                    <a:pt x="349" y="41"/>
                    <a:pt x="339" y="69"/>
                    <a:pt x="331" y="90"/>
                  </a:cubicBezTo>
                  <a:cubicBezTo>
                    <a:pt x="359" y="112"/>
                    <a:pt x="433" y="88"/>
                    <a:pt x="432" y="139"/>
                  </a:cubicBezTo>
                  <a:cubicBezTo>
                    <a:pt x="428" y="150"/>
                    <a:pt x="411" y="150"/>
                    <a:pt x="400" y="155"/>
                  </a:cubicBezTo>
                  <a:cubicBezTo>
                    <a:pt x="404" y="167"/>
                    <a:pt x="411" y="176"/>
                    <a:pt x="408" y="195"/>
                  </a:cubicBezTo>
                  <a:cubicBezTo>
                    <a:pt x="395" y="200"/>
                    <a:pt x="387" y="209"/>
                    <a:pt x="372" y="212"/>
                  </a:cubicBezTo>
                  <a:cubicBezTo>
                    <a:pt x="376" y="226"/>
                    <a:pt x="387" y="234"/>
                    <a:pt x="392" y="248"/>
                  </a:cubicBezTo>
                  <a:cubicBezTo>
                    <a:pt x="374" y="268"/>
                    <a:pt x="349" y="281"/>
                    <a:pt x="327" y="297"/>
                  </a:cubicBezTo>
                  <a:cubicBezTo>
                    <a:pt x="337" y="314"/>
                    <a:pt x="370" y="307"/>
                    <a:pt x="380" y="325"/>
                  </a:cubicBezTo>
                  <a:cubicBezTo>
                    <a:pt x="378" y="335"/>
                    <a:pt x="375" y="342"/>
                    <a:pt x="372" y="349"/>
                  </a:cubicBezTo>
                  <a:cubicBezTo>
                    <a:pt x="379" y="373"/>
                    <a:pt x="413" y="371"/>
                    <a:pt x="404" y="410"/>
                  </a:cubicBezTo>
                  <a:cubicBezTo>
                    <a:pt x="360" y="437"/>
                    <a:pt x="254" y="452"/>
                    <a:pt x="307" y="536"/>
                  </a:cubicBezTo>
                  <a:cubicBezTo>
                    <a:pt x="366" y="539"/>
                    <a:pt x="422" y="542"/>
                    <a:pt x="481" y="536"/>
                  </a:cubicBezTo>
                  <a:cubicBezTo>
                    <a:pt x="485" y="552"/>
                    <a:pt x="460" y="539"/>
                    <a:pt x="457" y="548"/>
                  </a:cubicBezTo>
                  <a:cubicBezTo>
                    <a:pt x="458" y="561"/>
                    <a:pt x="477" y="555"/>
                    <a:pt x="489" y="556"/>
                  </a:cubicBezTo>
                  <a:cubicBezTo>
                    <a:pt x="438" y="583"/>
                    <a:pt x="399" y="607"/>
                    <a:pt x="343" y="605"/>
                  </a:cubicBezTo>
                  <a:cubicBezTo>
                    <a:pt x="264" y="602"/>
                    <a:pt x="187" y="522"/>
                    <a:pt x="120" y="528"/>
                  </a:cubicBezTo>
                  <a:cubicBezTo>
                    <a:pt x="85" y="531"/>
                    <a:pt x="70" y="570"/>
                    <a:pt x="31" y="556"/>
                  </a:cubicBezTo>
                  <a:cubicBezTo>
                    <a:pt x="22" y="543"/>
                    <a:pt x="34" y="498"/>
                    <a:pt x="15" y="508"/>
                  </a:cubicBezTo>
                  <a:cubicBezTo>
                    <a:pt x="0" y="439"/>
                    <a:pt x="76" y="432"/>
                    <a:pt x="120" y="463"/>
                  </a:cubicBezTo>
                  <a:cubicBezTo>
                    <a:pt x="130" y="448"/>
                    <a:pt x="115" y="441"/>
                    <a:pt x="112" y="426"/>
                  </a:cubicBezTo>
                  <a:cubicBezTo>
                    <a:pt x="101" y="366"/>
                    <a:pt x="122" y="262"/>
                    <a:pt x="80" y="228"/>
                  </a:cubicBezTo>
                  <a:cubicBezTo>
                    <a:pt x="95" y="205"/>
                    <a:pt x="106" y="178"/>
                    <a:pt x="145" y="179"/>
                  </a:cubicBezTo>
                  <a:cubicBezTo>
                    <a:pt x="155" y="185"/>
                    <a:pt x="160" y="196"/>
                    <a:pt x="165" y="208"/>
                  </a:cubicBezTo>
                  <a:cubicBezTo>
                    <a:pt x="200" y="205"/>
                    <a:pt x="221" y="188"/>
                    <a:pt x="254" y="183"/>
                  </a:cubicBezTo>
                  <a:cubicBezTo>
                    <a:pt x="266" y="165"/>
                    <a:pt x="270" y="159"/>
                    <a:pt x="270" y="135"/>
                  </a:cubicBezTo>
                  <a:cubicBezTo>
                    <a:pt x="250" y="133"/>
                    <a:pt x="218" y="130"/>
                    <a:pt x="209" y="106"/>
                  </a:cubicBezTo>
                  <a:cubicBezTo>
                    <a:pt x="219" y="89"/>
                    <a:pt x="241" y="84"/>
                    <a:pt x="270" y="86"/>
                  </a:cubicBezTo>
                  <a:cubicBezTo>
                    <a:pt x="283" y="84"/>
                    <a:pt x="278" y="64"/>
                    <a:pt x="286" y="58"/>
                  </a:cubicBezTo>
                  <a:cubicBezTo>
                    <a:pt x="285" y="48"/>
                    <a:pt x="274" y="49"/>
                    <a:pt x="270" y="41"/>
                  </a:cubicBezTo>
                  <a:cubicBezTo>
                    <a:pt x="274" y="8"/>
                    <a:pt x="311" y="0"/>
                    <a:pt x="339" y="13"/>
                  </a:cubicBezTo>
                  <a:close/>
                  <a:moveTo>
                    <a:pt x="311" y="163"/>
                  </a:moveTo>
                  <a:cubicBezTo>
                    <a:pt x="333" y="155"/>
                    <a:pt x="351" y="143"/>
                    <a:pt x="363" y="127"/>
                  </a:cubicBezTo>
                  <a:cubicBezTo>
                    <a:pt x="351" y="121"/>
                    <a:pt x="332" y="122"/>
                    <a:pt x="315" y="122"/>
                  </a:cubicBezTo>
                  <a:cubicBezTo>
                    <a:pt x="308" y="130"/>
                    <a:pt x="312" y="149"/>
                    <a:pt x="311" y="163"/>
                  </a:cubicBezTo>
                  <a:close/>
                  <a:moveTo>
                    <a:pt x="177" y="220"/>
                  </a:moveTo>
                  <a:cubicBezTo>
                    <a:pt x="180" y="244"/>
                    <a:pt x="152" y="245"/>
                    <a:pt x="145" y="268"/>
                  </a:cubicBezTo>
                  <a:cubicBezTo>
                    <a:pt x="125" y="328"/>
                    <a:pt x="151" y="423"/>
                    <a:pt x="153" y="471"/>
                  </a:cubicBezTo>
                  <a:cubicBezTo>
                    <a:pt x="165" y="476"/>
                    <a:pt x="185" y="495"/>
                    <a:pt x="197" y="487"/>
                  </a:cubicBezTo>
                  <a:cubicBezTo>
                    <a:pt x="191" y="477"/>
                    <a:pt x="184" y="468"/>
                    <a:pt x="185" y="451"/>
                  </a:cubicBezTo>
                  <a:cubicBezTo>
                    <a:pt x="202" y="429"/>
                    <a:pt x="262" y="410"/>
                    <a:pt x="250" y="386"/>
                  </a:cubicBezTo>
                  <a:cubicBezTo>
                    <a:pt x="231" y="395"/>
                    <a:pt x="213" y="406"/>
                    <a:pt x="193" y="414"/>
                  </a:cubicBezTo>
                  <a:cubicBezTo>
                    <a:pt x="134" y="349"/>
                    <a:pt x="268" y="335"/>
                    <a:pt x="262" y="285"/>
                  </a:cubicBezTo>
                  <a:cubicBezTo>
                    <a:pt x="241" y="279"/>
                    <a:pt x="223" y="307"/>
                    <a:pt x="197" y="309"/>
                  </a:cubicBezTo>
                  <a:cubicBezTo>
                    <a:pt x="188" y="301"/>
                    <a:pt x="183" y="288"/>
                    <a:pt x="185" y="268"/>
                  </a:cubicBezTo>
                  <a:cubicBezTo>
                    <a:pt x="203" y="255"/>
                    <a:pt x="250" y="249"/>
                    <a:pt x="250" y="232"/>
                  </a:cubicBezTo>
                  <a:cubicBezTo>
                    <a:pt x="229" y="235"/>
                    <a:pt x="194" y="238"/>
                    <a:pt x="177" y="220"/>
                  </a:cubicBezTo>
                  <a:close/>
                  <a:moveTo>
                    <a:pt x="303" y="414"/>
                  </a:moveTo>
                  <a:cubicBezTo>
                    <a:pt x="319" y="408"/>
                    <a:pt x="339" y="404"/>
                    <a:pt x="355" y="398"/>
                  </a:cubicBezTo>
                  <a:cubicBezTo>
                    <a:pt x="355" y="349"/>
                    <a:pt x="309" y="397"/>
                    <a:pt x="303" y="414"/>
                  </a:cubicBezTo>
                  <a:close/>
                  <a:moveTo>
                    <a:pt x="205" y="499"/>
                  </a:moveTo>
                  <a:cubicBezTo>
                    <a:pt x="227" y="501"/>
                    <a:pt x="233" y="518"/>
                    <a:pt x="258" y="516"/>
                  </a:cubicBezTo>
                  <a:cubicBezTo>
                    <a:pt x="254" y="503"/>
                    <a:pt x="262" y="483"/>
                    <a:pt x="246" y="475"/>
                  </a:cubicBezTo>
                  <a:cubicBezTo>
                    <a:pt x="237" y="488"/>
                    <a:pt x="206" y="479"/>
                    <a:pt x="205" y="499"/>
                  </a:cubicBezTo>
                  <a:close/>
                  <a:moveTo>
                    <a:pt x="35" y="536"/>
                  </a:moveTo>
                  <a:cubicBezTo>
                    <a:pt x="48" y="542"/>
                    <a:pt x="69" y="525"/>
                    <a:pt x="76" y="512"/>
                  </a:cubicBezTo>
                  <a:cubicBezTo>
                    <a:pt x="56" y="502"/>
                    <a:pt x="29" y="508"/>
                    <a:pt x="35" y="5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grpSp>
    </p:spTree>
    <p:extLst>
      <p:ext uri="{BB962C8B-B14F-4D97-AF65-F5344CB8AC3E}">
        <p14:creationId xmlns:p14="http://schemas.microsoft.com/office/powerpoint/2010/main" val="319964907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154"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 Right vertical light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6192000" cy="3510000"/>
          </a:xfrm>
        </p:spPr>
        <p:txBody>
          <a:bodyPr anchor="t" anchorCtr="0"/>
          <a:lstStyle>
            <a:lvl1pPr algn="l">
              <a:lnSpc>
                <a:spcPct val="100000"/>
              </a:lnSpc>
              <a:defRPr sz="6000" baseline="0">
                <a:solidFill>
                  <a:srgbClr val="00338D"/>
                </a:solidFill>
              </a:defRPr>
            </a:lvl1pPr>
          </a:lstStyle>
          <a:p>
            <a:r>
              <a:rPr lang="zh-TW" altLang="en-US" dirty="0" smtClean="0"/>
              <a:t>封面標題</a:t>
            </a:r>
            <a:r>
              <a:rPr lang="en-US" altLang="zh-TW" dirty="0" smtClean="0"/>
              <a:t/>
            </a:r>
            <a:br>
              <a:rPr lang="en-US" altLang="zh-TW" dirty="0" smtClean="0"/>
            </a:br>
            <a:r>
              <a:rPr lang="zh-TW" altLang="en-US" dirty="0" smtClean="0"/>
              <a:t>－字級</a:t>
            </a:r>
            <a:r>
              <a:rPr lang="en-US" altLang="zh-TW" dirty="0" smtClean="0"/>
              <a:t>60pt</a:t>
            </a:r>
            <a:br>
              <a:rPr lang="en-US" altLang="zh-TW" dirty="0" smtClean="0"/>
            </a:br>
            <a:r>
              <a:rPr lang="zh-TW" altLang="en-US" dirty="0" smtClean="0"/>
              <a:t>－淺色垂直元素背景</a:t>
            </a:r>
            <a:endParaRPr lang="en-US" dirty="0"/>
          </a:p>
        </p:txBody>
      </p:sp>
      <p:sp>
        <p:nvSpPr>
          <p:cNvPr id="9" name="Freeform 19"/>
          <p:cNvSpPr>
            <a:spLocks noEditPoints="1"/>
          </p:cNvSpPr>
          <p:nvPr userDrawn="1"/>
        </p:nvSpPr>
        <p:spPr bwMode="auto">
          <a:xfrm>
            <a:off x="756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en-GB" dirty="0">
              <a:solidFill>
                <a:srgbClr val="00338D"/>
              </a:solidFill>
              <a:latin typeface="微軟正黑體" panose="020B0604030504040204" pitchFamily="34" charset="-120"/>
            </a:endParaRPr>
          </a:p>
        </p:txBody>
      </p:sp>
      <p:sp>
        <p:nvSpPr>
          <p:cNvPr id="6" name="Text Placeholder 3"/>
          <p:cNvSpPr>
            <a:spLocks noGrp="1"/>
          </p:cNvSpPr>
          <p:nvPr>
            <p:ph type="body" sz="quarter" idx="11" hasCustomPrompt="1"/>
          </p:nvPr>
        </p:nvSpPr>
        <p:spPr>
          <a:xfrm>
            <a:off x="756000" y="5036400"/>
            <a:ext cx="6163200" cy="216000"/>
          </a:xfrm>
        </p:spPr>
        <p:txBody>
          <a:bodyPr/>
          <a:lstStyle>
            <a:lvl1pPr>
              <a:defRPr sz="16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dirty="0" smtClean="0"/>
              <a:t>單位</a:t>
            </a:r>
            <a:r>
              <a:rPr lang="en-US" altLang="zh-TW" dirty="0" smtClean="0"/>
              <a:t>/</a:t>
            </a:r>
            <a:r>
              <a:rPr lang="zh-TW" altLang="en-US" dirty="0" smtClean="0"/>
              <a:t>簡報者 </a:t>
            </a:r>
            <a:r>
              <a:rPr lang="en-US" altLang="zh-TW" dirty="0" smtClean="0"/>
              <a:t>(</a:t>
            </a:r>
            <a:r>
              <a:rPr lang="zh-TW" altLang="en-US" dirty="0" smtClean="0"/>
              <a:t>字級</a:t>
            </a:r>
            <a:r>
              <a:rPr lang="en-US" altLang="zh-TW" dirty="0" smtClean="0"/>
              <a:t>16pt)</a:t>
            </a:r>
          </a:p>
          <a:p>
            <a:pPr lvl="0"/>
            <a:r>
              <a:rPr lang="en-US" altLang="zh-TW" dirty="0" smtClean="0"/>
              <a:t>─</a:t>
            </a:r>
          </a:p>
          <a:p>
            <a:pPr lvl="0"/>
            <a:r>
              <a:rPr lang="zh-TW" altLang="en-US" dirty="0" smtClean="0"/>
              <a:t>日期：</a:t>
            </a:r>
            <a:r>
              <a:rPr lang="en-US" altLang="zh-TW" dirty="0" smtClean="0"/>
              <a:t>XX </a:t>
            </a:r>
            <a:r>
              <a:rPr lang="en-US" altLang="zh-TW" dirty="0" err="1" smtClean="0"/>
              <a:t>XX</a:t>
            </a:r>
            <a:r>
              <a:rPr lang="en-US" altLang="zh-TW" dirty="0" smtClean="0"/>
              <a:t> 2018</a:t>
            </a:r>
          </a:p>
        </p:txBody>
      </p:sp>
      <p:grpSp>
        <p:nvGrpSpPr>
          <p:cNvPr id="5" name="群組 4"/>
          <p:cNvGrpSpPr/>
          <p:nvPr userDrawn="1"/>
        </p:nvGrpSpPr>
        <p:grpSpPr>
          <a:xfrm>
            <a:off x="1792882" y="738056"/>
            <a:ext cx="1167607" cy="371869"/>
            <a:chOff x="533400" y="1057881"/>
            <a:chExt cx="8020050" cy="2554289"/>
          </a:xfrm>
        </p:grpSpPr>
        <p:sp>
          <p:nvSpPr>
            <p:cNvPr id="7" name="Freeform 5"/>
            <p:cNvSpPr>
              <a:spLocks noEditPoints="1"/>
            </p:cNvSpPr>
            <p:nvPr/>
          </p:nvSpPr>
          <p:spPr bwMode="auto">
            <a:xfrm>
              <a:off x="3349625" y="1411894"/>
              <a:ext cx="911225" cy="1992313"/>
            </a:xfrm>
            <a:custGeom>
              <a:avLst/>
              <a:gdLst>
                <a:gd name="T0" fmla="*/ 170 w 243"/>
                <a:gd name="T1" fmla="*/ 103 h 529"/>
                <a:gd name="T2" fmla="*/ 231 w 243"/>
                <a:gd name="T3" fmla="*/ 131 h 529"/>
                <a:gd name="T4" fmla="*/ 146 w 243"/>
                <a:gd name="T5" fmla="*/ 180 h 529"/>
                <a:gd name="T6" fmla="*/ 202 w 243"/>
                <a:gd name="T7" fmla="*/ 253 h 529"/>
                <a:gd name="T8" fmla="*/ 243 w 243"/>
                <a:gd name="T9" fmla="*/ 269 h 529"/>
                <a:gd name="T10" fmla="*/ 121 w 243"/>
                <a:gd name="T11" fmla="*/ 326 h 529"/>
                <a:gd name="T12" fmla="*/ 60 w 243"/>
                <a:gd name="T13" fmla="*/ 520 h 529"/>
                <a:gd name="T14" fmla="*/ 20 w 243"/>
                <a:gd name="T15" fmla="*/ 464 h 529"/>
                <a:gd name="T16" fmla="*/ 69 w 243"/>
                <a:gd name="T17" fmla="*/ 378 h 529"/>
                <a:gd name="T18" fmla="*/ 40 w 243"/>
                <a:gd name="T19" fmla="*/ 382 h 529"/>
                <a:gd name="T20" fmla="*/ 93 w 243"/>
                <a:gd name="T21" fmla="*/ 293 h 529"/>
                <a:gd name="T22" fmla="*/ 60 w 243"/>
                <a:gd name="T23" fmla="*/ 277 h 529"/>
                <a:gd name="T24" fmla="*/ 113 w 243"/>
                <a:gd name="T25" fmla="*/ 241 h 529"/>
                <a:gd name="T26" fmla="*/ 137 w 243"/>
                <a:gd name="T27" fmla="*/ 184 h 529"/>
                <a:gd name="T28" fmla="*/ 48 w 243"/>
                <a:gd name="T29" fmla="*/ 212 h 529"/>
                <a:gd name="T30" fmla="*/ 113 w 243"/>
                <a:gd name="T31" fmla="*/ 87 h 529"/>
                <a:gd name="T32" fmla="*/ 44 w 243"/>
                <a:gd name="T33" fmla="*/ 119 h 529"/>
                <a:gd name="T34" fmla="*/ 182 w 243"/>
                <a:gd name="T35" fmla="*/ 14 h 529"/>
                <a:gd name="T36" fmla="*/ 170 w 243"/>
                <a:gd name="T37" fmla="*/ 103 h 529"/>
                <a:gd name="T38" fmla="*/ 121 w 243"/>
                <a:gd name="T39" fmla="*/ 285 h 529"/>
                <a:gd name="T40" fmla="*/ 121 w 243"/>
                <a:gd name="T41" fmla="*/ 309 h 529"/>
                <a:gd name="T42" fmla="*/ 174 w 243"/>
                <a:gd name="T43" fmla="*/ 265 h 529"/>
                <a:gd name="T44" fmla="*/ 121 w 243"/>
                <a:gd name="T45" fmla="*/ 285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3" h="529">
                  <a:moveTo>
                    <a:pt x="170" y="103"/>
                  </a:moveTo>
                  <a:cubicBezTo>
                    <a:pt x="181" y="92"/>
                    <a:pt x="237" y="90"/>
                    <a:pt x="231" y="131"/>
                  </a:cubicBezTo>
                  <a:cubicBezTo>
                    <a:pt x="205" y="150"/>
                    <a:pt x="170" y="160"/>
                    <a:pt x="146" y="180"/>
                  </a:cubicBezTo>
                  <a:cubicBezTo>
                    <a:pt x="161" y="208"/>
                    <a:pt x="194" y="218"/>
                    <a:pt x="202" y="253"/>
                  </a:cubicBezTo>
                  <a:cubicBezTo>
                    <a:pt x="228" y="246"/>
                    <a:pt x="225" y="267"/>
                    <a:pt x="243" y="269"/>
                  </a:cubicBezTo>
                  <a:cubicBezTo>
                    <a:pt x="215" y="296"/>
                    <a:pt x="158" y="335"/>
                    <a:pt x="121" y="326"/>
                  </a:cubicBezTo>
                  <a:cubicBezTo>
                    <a:pt x="80" y="370"/>
                    <a:pt x="97" y="471"/>
                    <a:pt x="60" y="520"/>
                  </a:cubicBezTo>
                  <a:cubicBezTo>
                    <a:pt x="20" y="529"/>
                    <a:pt x="0" y="491"/>
                    <a:pt x="20" y="464"/>
                  </a:cubicBezTo>
                  <a:cubicBezTo>
                    <a:pt x="68" y="474"/>
                    <a:pt x="58" y="398"/>
                    <a:pt x="69" y="378"/>
                  </a:cubicBezTo>
                  <a:cubicBezTo>
                    <a:pt x="61" y="371"/>
                    <a:pt x="52" y="383"/>
                    <a:pt x="40" y="382"/>
                  </a:cubicBezTo>
                  <a:cubicBezTo>
                    <a:pt x="17" y="349"/>
                    <a:pt x="57" y="304"/>
                    <a:pt x="93" y="293"/>
                  </a:cubicBezTo>
                  <a:cubicBezTo>
                    <a:pt x="84" y="286"/>
                    <a:pt x="66" y="288"/>
                    <a:pt x="60" y="277"/>
                  </a:cubicBezTo>
                  <a:cubicBezTo>
                    <a:pt x="64" y="251"/>
                    <a:pt x="100" y="257"/>
                    <a:pt x="113" y="241"/>
                  </a:cubicBezTo>
                  <a:cubicBezTo>
                    <a:pt x="112" y="212"/>
                    <a:pt x="126" y="199"/>
                    <a:pt x="137" y="184"/>
                  </a:cubicBezTo>
                  <a:cubicBezTo>
                    <a:pt x="106" y="192"/>
                    <a:pt x="88" y="213"/>
                    <a:pt x="48" y="212"/>
                  </a:cubicBezTo>
                  <a:cubicBezTo>
                    <a:pt x="30" y="160"/>
                    <a:pt x="93" y="126"/>
                    <a:pt x="113" y="87"/>
                  </a:cubicBezTo>
                  <a:cubicBezTo>
                    <a:pt x="87" y="78"/>
                    <a:pt x="78" y="121"/>
                    <a:pt x="44" y="119"/>
                  </a:cubicBezTo>
                  <a:cubicBezTo>
                    <a:pt x="40" y="87"/>
                    <a:pt x="136" y="0"/>
                    <a:pt x="182" y="14"/>
                  </a:cubicBezTo>
                  <a:cubicBezTo>
                    <a:pt x="235" y="29"/>
                    <a:pt x="184" y="74"/>
                    <a:pt x="170" y="103"/>
                  </a:cubicBezTo>
                  <a:close/>
                  <a:moveTo>
                    <a:pt x="121" y="285"/>
                  </a:moveTo>
                  <a:cubicBezTo>
                    <a:pt x="127" y="297"/>
                    <a:pt x="110" y="306"/>
                    <a:pt x="121" y="309"/>
                  </a:cubicBezTo>
                  <a:cubicBezTo>
                    <a:pt x="134" y="290"/>
                    <a:pt x="172" y="295"/>
                    <a:pt x="174" y="265"/>
                  </a:cubicBezTo>
                  <a:cubicBezTo>
                    <a:pt x="152" y="268"/>
                    <a:pt x="138" y="278"/>
                    <a:pt x="121" y="285"/>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8" name="Freeform 6"/>
            <p:cNvSpPr>
              <a:spLocks/>
            </p:cNvSpPr>
            <p:nvPr/>
          </p:nvSpPr>
          <p:spPr bwMode="auto">
            <a:xfrm>
              <a:off x="3817938" y="2797782"/>
              <a:ext cx="695325" cy="573088"/>
            </a:xfrm>
            <a:custGeom>
              <a:avLst/>
              <a:gdLst>
                <a:gd name="T0" fmla="*/ 126 w 185"/>
                <a:gd name="T1" fmla="*/ 152 h 152"/>
                <a:gd name="T2" fmla="*/ 0 w 185"/>
                <a:gd name="T3" fmla="*/ 31 h 152"/>
                <a:gd name="T4" fmla="*/ 126 w 185"/>
                <a:gd name="T5" fmla="*/ 152 h 152"/>
              </a:gdLst>
              <a:ahLst/>
              <a:cxnLst>
                <a:cxn ang="0">
                  <a:pos x="T0" y="T1"/>
                </a:cxn>
                <a:cxn ang="0">
                  <a:pos x="T2" y="T3"/>
                </a:cxn>
                <a:cxn ang="0">
                  <a:pos x="T4" y="T5"/>
                </a:cxn>
              </a:cxnLst>
              <a:rect l="0" t="0" r="r" b="b"/>
              <a:pathLst>
                <a:path w="185" h="152">
                  <a:moveTo>
                    <a:pt x="126" y="152"/>
                  </a:moveTo>
                  <a:cubicBezTo>
                    <a:pt x="57" y="139"/>
                    <a:pt x="25" y="88"/>
                    <a:pt x="0" y="31"/>
                  </a:cubicBezTo>
                  <a:cubicBezTo>
                    <a:pt x="80" y="0"/>
                    <a:pt x="185" y="94"/>
                    <a:pt x="126" y="152"/>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0" name="Freeform 7"/>
            <p:cNvSpPr>
              <a:spLocks/>
            </p:cNvSpPr>
            <p:nvPr/>
          </p:nvSpPr>
          <p:spPr bwMode="auto">
            <a:xfrm>
              <a:off x="8035925" y="2921607"/>
              <a:ext cx="517525" cy="588963"/>
            </a:xfrm>
            <a:custGeom>
              <a:avLst/>
              <a:gdLst>
                <a:gd name="T0" fmla="*/ 73 w 138"/>
                <a:gd name="T1" fmla="*/ 156 h 156"/>
                <a:gd name="T2" fmla="*/ 0 w 138"/>
                <a:gd name="T3" fmla="*/ 54 h 156"/>
                <a:gd name="T4" fmla="*/ 73 w 138"/>
                <a:gd name="T5" fmla="*/ 156 h 156"/>
              </a:gdLst>
              <a:ahLst/>
              <a:cxnLst>
                <a:cxn ang="0">
                  <a:pos x="T0" y="T1"/>
                </a:cxn>
                <a:cxn ang="0">
                  <a:pos x="T2" y="T3"/>
                </a:cxn>
                <a:cxn ang="0">
                  <a:pos x="T4" y="T5"/>
                </a:cxn>
              </a:cxnLst>
              <a:rect l="0" t="0" r="r" b="b"/>
              <a:pathLst>
                <a:path w="138" h="156">
                  <a:moveTo>
                    <a:pt x="73" y="156"/>
                  </a:moveTo>
                  <a:cubicBezTo>
                    <a:pt x="41" y="130"/>
                    <a:pt x="25" y="88"/>
                    <a:pt x="0" y="54"/>
                  </a:cubicBezTo>
                  <a:cubicBezTo>
                    <a:pt x="51" y="0"/>
                    <a:pt x="138" y="117"/>
                    <a:pt x="73" y="156"/>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1" name="Freeform 8"/>
            <p:cNvSpPr>
              <a:spLocks noEditPoints="1"/>
            </p:cNvSpPr>
            <p:nvPr/>
          </p:nvSpPr>
          <p:spPr bwMode="auto">
            <a:xfrm>
              <a:off x="533400" y="1324582"/>
              <a:ext cx="1711325" cy="2287588"/>
            </a:xfrm>
            <a:custGeom>
              <a:avLst/>
              <a:gdLst>
                <a:gd name="T0" fmla="*/ 340 w 456"/>
                <a:gd name="T1" fmla="*/ 69 h 607"/>
                <a:gd name="T2" fmla="*/ 369 w 456"/>
                <a:gd name="T3" fmla="*/ 81 h 607"/>
                <a:gd name="T4" fmla="*/ 251 w 456"/>
                <a:gd name="T5" fmla="*/ 239 h 607"/>
                <a:gd name="T6" fmla="*/ 235 w 456"/>
                <a:gd name="T7" fmla="*/ 349 h 607"/>
                <a:gd name="T8" fmla="*/ 263 w 456"/>
                <a:gd name="T9" fmla="*/ 332 h 607"/>
                <a:gd name="T10" fmla="*/ 251 w 456"/>
                <a:gd name="T11" fmla="*/ 296 h 607"/>
                <a:gd name="T12" fmla="*/ 316 w 456"/>
                <a:gd name="T13" fmla="*/ 304 h 607"/>
                <a:gd name="T14" fmla="*/ 433 w 456"/>
                <a:gd name="T15" fmla="*/ 296 h 607"/>
                <a:gd name="T16" fmla="*/ 340 w 456"/>
                <a:gd name="T17" fmla="*/ 377 h 607"/>
                <a:gd name="T18" fmla="*/ 320 w 456"/>
                <a:gd name="T19" fmla="*/ 450 h 607"/>
                <a:gd name="T20" fmla="*/ 332 w 456"/>
                <a:gd name="T21" fmla="*/ 470 h 607"/>
                <a:gd name="T22" fmla="*/ 332 w 456"/>
                <a:gd name="T23" fmla="*/ 450 h 607"/>
                <a:gd name="T24" fmla="*/ 385 w 456"/>
                <a:gd name="T25" fmla="*/ 519 h 607"/>
                <a:gd name="T26" fmla="*/ 356 w 456"/>
                <a:gd name="T27" fmla="*/ 564 h 607"/>
                <a:gd name="T28" fmla="*/ 255 w 456"/>
                <a:gd name="T29" fmla="*/ 539 h 607"/>
                <a:gd name="T30" fmla="*/ 154 w 456"/>
                <a:gd name="T31" fmla="*/ 604 h 607"/>
                <a:gd name="T32" fmla="*/ 89 w 456"/>
                <a:gd name="T33" fmla="*/ 523 h 607"/>
                <a:gd name="T34" fmla="*/ 97 w 456"/>
                <a:gd name="T35" fmla="*/ 507 h 607"/>
                <a:gd name="T36" fmla="*/ 210 w 456"/>
                <a:gd name="T37" fmla="*/ 499 h 607"/>
                <a:gd name="T38" fmla="*/ 182 w 456"/>
                <a:gd name="T39" fmla="*/ 430 h 607"/>
                <a:gd name="T40" fmla="*/ 0 w 456"/>
                <a:gd name="T41" fmla="*/ 438 h 607"/>
                <a:gd name="T42" fmla="*/ 52 w 456"/>
                <a:gd name="T43" fmla="*/ 442 h 607"/>
                <a:gd name="T44" fmla="*/ 113 w 456"/>
                <a:gd name="T45" fmla="*/ 426 h 607"/>
                <a:gd name="T46" fmla="*/ 178 w 456"/>
                <a:gd name="T47" fmla="*/ 389 h 607"/>
                <a:gd name="T48" fmla="*/ 206 w 456"/>
                <a:gd name="T49" fmla="*/ 219 h 607"/>
                <a:gd name="T50" fmla="*/ 101 w 456"/>
                <a:gd name="T51" fmla="*/ 328 h 607"/>
                <a:gd name="T52" fmla="*/ 133 w 456"/>
                <a:gd name="T53" fmla="*/ 118 h 607"/>
                <a:gd name="T54" fmla="*/ 162 w 456"/>
                <a:gd name="T55" fmla="*/ 187 h 607"/>
                <a:gd name="T56" fmla="*/ 219 w 456"/>
                <a:gd name="T57" fmla="*/ 53 h 607"/>
                <a:gd name="T58" fmla="*/ 300 w 456"/>
                <a:gd name="T59" fmla="*/ 0 h 607"/>
                <a:gd name="T60" fmla="*/ 340 w 456"/>
                <a:gd name="T61" fmla="*/ 69 h 607"/>
                <a:gd name="T62" fmla="*/ 219 w 456"/>
                <a:gd name="T63" fmla="*/ 142 h 607"/>
                <a:gd name="T64" fmla="*/ 251 w 456"/>
                <a:gd name="T65" fmla="*/ 101 h 607"/>
                <a:gd name="T66" fmla="*/ 235 w 456"/>
                <a:gd name="T67" fmla="*/ 85 h 607"/>
                <a:gd name="T68" fmla="*/ 219 w 456"/>
                <a:gd name="T69" fmla="*/ 142 h 607"/>
                <a:gd name="T70" fmla="*/ 308 w 456"/>
                <a:gd name="T71" fmla="*/ 154 h 607"/>
                <a:gd name="T72" fmla="*/ 336 w 456"/>
                <a:gd name="T73" fmla="*/ 110 h 607"/>
                <a:gd name="T74" fmla="*/ 324 w 456"/>
                <a:gd name="T75" fmla="*/ 101 h 607"/>
                <a:gd name="T76" fmla="*/ 308 w 456"/>
                <a:gd name="T77" fmla="*/ 154 h 607"/>
                <a:gd name="T78" fmla="*/ 243 w 456"/>
                <a:gd name="T79" fmla="*/ 462 h 607"/>
                <a:gd name="T80" fmla="*/ 259 w 456"/>
                <a:gd name="T81" fmla="*/ 401 h 607"/>
                <a:gd name="T82" fmla="*/ 243 w 456"/>
                <a:gd name="T83" fmla="*/ 462 h 607"/>
                <a:gd name="T84" fmla="*/ 287 w 456"/>
                <a:gd name="T85" fmla="*/ 499 h 607"/>
                <a:gd name="T86" fmla="*/ 320 w 456"/>
                <a:gd name="T87" fmla="*/ 503 h 607"/>
                <a:gd name="T88" fmla="*/ 304 w 456"/>
                <a:gd name="T89" fmla="*/ 470 h 607"/>
                <a:gd name="T90" fmla="*/ 287 w 456"/>
                <a:gd name="T91" fmla="*/ 499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607">
                  <a:moveTo>
                    <a:pt x="340" y="69"/>
                  </a:moveTo>
                  <a:cubicBezTo>
                    <a:pt x="346" y="76"/>
                    <a:pt x="365" y="72"/>
                    <a:pt x="369" y="81"/>
                  </a:cubicBezTo>
                  <a:cubicBezTo>
                    <a:pt x="387" y="161"/>
                    <a:pt x="321" y="221"/>
                    <a:pt x="251" y="239"/>
                  </a:cubicBezTo>
                  <a:cubicBezTo>
                    <a:pt x="248" y="278"/>
                    <a:pt x="229" y="301"/>
                    <a:pt x="235" y="349"/>
                  </a:cubicBezTo>
                  <a:cubicBezTo>
                    <a:pt x="240" y="354"/>
                    <a:pt x="260" y="342"/>
                    <a:pt x="263" y="332"/>
                  </a:cubicBezTo>
                  <a:cubicBezTo>
                    <a:pt x="262" y="317"/>
                    <a:pt x="245" y="318"/>
                    <a:pt x="251" y="296"/>
                  </a:cubicBezTo>
                  <a:cubicBezTo>
                    <a:pt x="276" y="288"/>
                    <a:pt x="300" y="287"/>
                    <a:pt x="316" y="304"/>
                  </a:cubicBezTo>
                  <a:cubicBezTo>
                    <a:pt x="353" y="281"/>
                    <a:pt x="391" y="271"/>
                    <a:pt x="433" y="296"/>
                  </a:cubicBezTo>
                  <a:cubicBezTo>
                    <a:pt x="456" y="365"/>
                    <a:pt x="398" y="376"/>
                    <a:pt x="340" y="377"/>
                  </a:cubicBezTo>
                  <a:cubicBezTo>
                    <a:pt x="331" y="399"/>
                    <a:pt x="329" y="428"/>
                    <a:pt x="320" y="450"/>
                  </a:cubicBezTo>
                  <a:cubicBezTo>
                    <a:pt x="320" y="460"/>
                    <a:pt x="327" y="464"/>
                    <a:pt x="332" y="470"/>
                  </a:cubicBezTo>
                  <a:cubicBezTo>
                    <a:pt x="344" y="467"/>
                    <a:pt x="327" y="460"/>
                    <a:pt x="332" y="450"/>
                  </a:cubicBezTo>
                  <a:cubicBezTo>
                    <a:pt x="351" y="471"/>
                    <a:pt x="363" y="501"/>
                    <a:pt x="385" y="519"/>
                  </a:cubicBezTo>
                  <a:cubicBezTo>
                    <a:pt x="387" y="545"/>
                    <a:pt x="367" y="549"/>
                    <a:pt x="356" y="564"/>
                  </a:cubicBezTo>
                  <a:cubicBezTo>
                    <a:pt x="334" y="544"/>
                    <a:pt x="282" y="554"/>
                    <a:pt x="255" y="539"/>
                  </a:cubicBezTo>
                  <a:cubicBezTo>
                    <a:pt x="217" y="554"/>
                    <a:pt x="201" y="607"/>
                    <a:pt x="154" y="604"/>
                  </a:cubicBezTo>
                  <a:cubicBezTo>
                    <a:pt x="110" y="601"/>
                    <a:pt x="103" y="559"/>
                    <a:pt x="89" y="523"/>
                  </a:cubicBezTo>
                  <a:cubicBezTo>
                    <a:pt x="96" y="515"/>
                    <a:pt x="104" y="522"/>
                    <a:pt x="97" y="507"/>
                  </a:cubicBezTo>
                  <a:cubicBezTo>
                    <a:pt x="124" y="538"/>
                    <a:pt x="193" y="538"/>
                    <a:pt x="210" y="499"/>
                  </a:cubicBezTo>
                  <a:cubicBezTo>
                    <a:pt x="202" y="475"/>
                    <a:pt x="186" y="458"/>
                    <a:pt x="182" y="430"/>
                  </a:cubicBezTo>
                  <a:cubicBezTo>
                    <a:pt x="121" y="445"/>
                    <a:pt x="29" y="543"/>
                    <a:pt x="0" y="438"/>
                  </a:cubicBezTo>
                  <a:cubicBezTo>
                    <a:pt x="13" y="429"/>
                    <a:pt x="28" y="444"/>
                    <a:pt x="52" y="442"/>
                  </a:cubicBezTo>
                  <a:cubicBezTo>
                    <a:pt x="73" y="440"/>
                    <a:pt x="92" y="420"/>
                    <a:pt x="113" y="426"/>
                  </a:cubicBezTo>
                  <a:cubicBezTo>
                    <a:pt x="134" y="404"/>
                    <a:pt x="152" y="403"/>
                    <a:pt x="178" y="389"/>
                  </a:cubicBezTo>
                  <a:cubicBezTo>
                    <a:pt x="186" y="328"/>
                    <a:pt x="199" y="285"/>
                    <a:pt x="206" y="219"/>
                  </a:cubicBezTo>
                  <a:cubicBezTo>
                    <a:pt x="156" y="240"/>
                    <a:pt x="162" y="318"/>
                    <a:pt x="101" y="328"/>
                  </a:cubicBezTo>
                  <a:cubicBezTo>
                    <a:pt x="35" y="269"/>
                    <a:pt x="113" y="185"/>
                    <a:pt x="133" y="118"/>
                  </a:cubicBezTo>
                  <a:cubicBezTo>
                    <a:pt x="188" y="109"/>
                    <a:pt x="181" y="162"/>
                    <a:pt x="162" y="187"/>
                  </a:cubicBezTo>
                  <a:cubicBezTo>
                    <a:pt x="209" y="167"/>
                    <a:pt x="211" y="90"/>
                    <a:pt x="219" y="53"/>
                  </a:cubicBezTo>
                  <a:cubicBezTo>
                    <a:pt x="239" y="29"/>
                    <a:pt x="260" y="6"/>
                    <a:pt x="300" y="0"/>
                  </a:cubicBezTo>
                  <a:cubicBezTo>
                    <a:pt x="320" y="16"/>
                    <a:pt x="340" y="33"/>
                    <a:pt x="340" y="69"/>
                  </a:cubicBezTo>
                  <a:close/>
                  <a:moveTo>
                    <a:pt x="219" y="142"/>
                  </a:moveTo>
                  <a:cubicBezTo>
                    <a:pt x="229" y="128"/>
                    <a:pt x="249" y="124"/>
                    <a:pt x="251" y="101"/>
                  </a:cubicBezTo>
                  <a:cubicBezTo>
                    <a:pt x="246" y="95"/>
                    <a:pt x="247" y="83"/>
                    <a:pt x="235" y="85"/>
                  </a:cubicBezTo>
                  <a:cubicBezTo>
                    <a:pt x="226" y="98"/>
                    <a:pt x="207" y="122"/>
                    <a:pt x="219" y="142"/>
                  </a:cubicBezTo>
                  <a:close/>
                  <a:moveTo>
                    <a:pt x="308" y="154"/>
                  </a:moveTo>
                  <a:cubicBezTo>
                    <a:pt x="325" y="147"/>
                    <a:pt x="334" y="131"/>
                    <a:pt x="336" y="110"/>
                  </a:cubicBezTo>
                  <a:cubicBezTo>
                    <a:pt x="330" y="109"/>
                    <a:pt x="333" y="99"/>
                    <a:pt x="324" y="101"/>
                  </a:cubicBezTo>
                  <a:cubicBezTo>
                    <a:pt x="315" y="115"/>
                    <a:pt x="314" y="138"/>
                    <a:pt x="308" y="154"/>
                  </a:cubicBezTo>
                  <a:close/>
                  <a:moveTo>
                    <a:pt x="243" y="462"/>
                  </a:moveTo>
                  <a:cubicBezTo>
                    <a:pt x="250" y="447"/>
                    <a:pt x="275" y="414"/>
                    <a:pt x="259" y="401"/>
                  </a:cubicBezTo>
                  <a:cubicBezTo>
                    <a:pt x="229" y="403"/>
                    <a:pt x="225" y="443"/>
                    <a:pt x="243" y="462"/>
                  </a:cubicBezTo>
                  <a:close/>
                  <a:moveTo>
                    <a:pt x="287" y="499"/>
                  </a:moveTo>
                  <a:cubicBezTo>
                    <a:pt x="295" y="503"/>
                    <a:pt x="310" y="512"/>
                    <a:pt x="320" y="503"/>
                  </a:cubicBezTo>
                  <a:cubicBezTo>
                    <a:pt x="314" y="492"/>
                    <a:pt x="320" y="471"/>
                    <a:pt x="304" y="470"/>
                  </a:cubicBezTo>
                  <a:cubicBezTo>
                    <a:pt x="299" y="481"/>
                    <a:pt x="294" y="490"/>
                    <a:pt x="287" y="499"/>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9"/>
            <p:cNvSpPr>
              <a:spLocks noEditPoints="1"/>
            </p:cNvSpPr>
            <p:nvPr/>
          </p:nvSpPr>
          <p:spPr bwMode="auto">
            <a:xfrm>
              <a:off x="6697663" y="1057881"/>
              <a:ext cx="1671638" cy="2532063"/>
            </a:xfrm>
            <a:custGeom>
              <a:avLst/>
              <a:gdLst>
                <a:gd name="T0" fmla="*/ 445 w 445"/>
                <a:gd name="T1" fmla="*/ 225 h 672"/>
                <a:gd name="T2" fmla="*/ 291 w 445"/>
                <a:gd name="T3" fmla="*/ 213 h 672"/>
                <a:gd name="T4" fmla="*/ 291 w 445"/>
                <a:gd name="T5" fmla="*/ 193 h 672"/>
                <a:gd name="T6" fmla="*/ 356 w 445"/>
                <a:gd name="T7" fmla="*/ 132 h 672"/>
                <a:gd name="T8" fmla="*/ 348 w 445"/>
                <a:gd name="T9" fmla="*/ 124 h 672"/>
                <a:gd name="T10" fmla="*/ 291 w 445"/>
                <a:gd name="T11" fmla="*/ 148 h 672"/>
                <a:gd name="T12" fmla="*/ 303 w 445"/>
                <a:gd name="T13" fmla="*/ 71 h 672"/>
                <a:gd name="T14" fmla="*/ 239 w 445"/>
                <a:gd name="T15" fmla="*/ 181 h 672"/>
                <a:gd name="T16" fmla="*/ 214 w 445"/>
                <a:gd name="T17" fmla="*/ 156 h 672"/>
                <a:gd name="T18" fmla="*/ 194 w 445"/>
                <a:gd name="T19" fmla="*/ 205 h 672"/>
                <a:gd name="T20" fmla="*/ 162 w 445"/>
                <a:gd name="T21" fmla="*/ 189 h 672"/>
                <a:gd name="T22" fmla="*/ 158 w 445"/>
                <a:gd name="T23" fmla="*/ 237 h 672"/>
                <a:gd name="T24" fmla="*/ 222 w 445"/>
                <a:gd name="T25" fmla="*/ 241 h 672"/>
                <a:gd name="T26" fmla="*/ 81 w 445"/>
                <a:gd name="T27" fmla="*/ 371 h 672"/>
                <a:gd name="T28" fmla="*/ 206 w 445"/>
                <a:gd name="T29" fmla="*/ 290 h 672"/>
                <a:gd name="T30" fmla="*/ 222 w 445"/>
                <a:gd name="T31" fmla="*/ 318 h 672"/>
                <a:gd name="T32" fmla="*/ 170 w 445"/>
                <a:gd name="T33" fmla="*/ 351 h 672"/>
                <a:gd name="T34" fmla="*/ 178 w 445"/>
                <a:gd name="T35" fmla="*/ 375 h 672"/>
                <a:gd name="T36" fmla="*/ 263 w 445"/>
                <a:gd name="T37" fmla="*/ 367 h 672"/>
                <a:gd name="T38" fmla="*/ 198 w 445"/>
                <a:gd name="T39" fmla="*/ 399 h 672"/>
                <a:gd name="T40" fmla="*/ 194 w 445"/>
                <a:gd name="T41" fmla="*/ 444 h 672"/>
                <a:gd name="T42" fmla="*/ 263 w 445"/>
                <a:gd name="T43" fmla="*/ 432 h 672"/>
                <a:gd name="T44" fmla="*/ 194 w 445"/>
                <a:gd name="T45" fmla="*/ 480 h 672"/>
                <a:gd name="T46" fmla="*/ 194 w 445"/>
                <a:gd name="T47" fmla="*/ 533 h 672"/>
                <a:gd name="T48" fmla="*/ 267 w 445"/>
                <a:gd name="T49" fmla="*/ 521 h 672"/>
                <a:gd name="T50" fmla="*/ 259 w 445"/>
                <a:gd name="T51" fmla="*/ 594 h 672"/>
                <a:gd name="T52" fmla="*/ 190 w 445"/>
                <a:gd name="T53" fmla="*/ 582 h 672"/>
                <a:gd name="T54" fmla="*/ 190 w 445"/>
                <a:gd name="T55" fmla="*/ 566 h 672"/>
                <a:gd name="T56" fmla="*/ 117 w 445"/>
                <a:gd name="T57" fmla="*/ 562 h 672"/>
                <a:gd name="T58" fmla="*/ 141 w 445"/>
                <a:gd name="T59" fmla="*/ 610 h 672"/>
                <a:gd name="T60" fmla="*/ 170 w 445"/>
                <a:gd name="T61" fmla="*/ 598 h 672"/>
                <a:gd name="T62" fmla="*/ 267 w 445"/>
                <a:gd name="T63" fmla="*/ 667 h 672"/>
                <a:gd name="T64" fmla="*/ 320 w 445"/>
                <a:gd name="T65" fmla="*/ 618 h 672"/>
                <a:gd name="T66" fmla="*/ 316 w 445"/>
                <a:gd name="T67" fmla="*/ 501 h 672"/>
                <a:gd name="T68" fmla="*/ 352 w 445"/>
                <a:gd name="T69" fmla="*/ 485 h 672"/>
                <a:gd name="T70" fmla="*/ 336 w 445"/>
                <a:gd name="T71" fmla="*/ 412 h 672"/>
                <a:gd name="T72" fmla="*/ 352 w 445"/>
                <a:gd name="T73" fmla="*/ 359 h 672"/>
                <a:gd name="T74" fmla="*/ 316 w 445"/>
                <a:gd name="T75" fmla="*/ 367 h 672"/>
                <a:gd name="T76" fmla="*/ 360 w 445"/>
                <a:gd name="T77" fmla="*/ 306 h 672"/>
                <a:gd name="T78" fmla="*/ 303 w 445"/>
                <a:gd name="T79" fmla="*/ 314 h 672"/>
                <a:gd name="T80" fmla="*/ 340 w 445"/>
                <a:gd name="T81" fmla="*/ 229 h 672"/>
                <a:gd name="T82" fmla="*/ 445 w 445"/>
                <a:gd name="T83" fmla="*/ 225 h 672"/>
                <a:gd name="T84" fmla="*/ 243 w 445"/>
                <a:gd name="T85" fmla="*/ 278 h 672"/>
                <a:gd name="T86" fmla="*/ 259 w 445"/>
                <a:gd name="T87" fmla="*/ 262 h 672"/>
                <a:gd name="T88" fmla="*/ 243 w 445"/>
                <a:gd name="T89" fmla="*/ 278 h 672"/>
                <a:gd name="T90" fmla="*/ 259 w 445"/>
                <a:gd name="T91" fmla="*/ 229 h 672"/>
                <a:gd name="T92" fmla="*/ 251 w 445"/>
                <a:gd name="T93" fmla="*/ 185 h 672"/>
                <a:gd name="T94" fmla="*/ 259 w 445"/>
                <a:gd name="T95" fmla="*/ 229 h 672"/>
                <a:gd name="T96" fmla="*/ 316 w 445"/>
                <a:gd name="T97" fmla="*/ 424 h 672"/>
                <a:gd name="T98" fmla="*/ 312 w 445"/>
                <a:gd name="T99" fmla="*/ 452 h 672"/>
                <a:gd name="T100" fmla="*/ 316 w 445"/>
                <a:gd name="T101" fmla="*/ 424 h 672"/>
                <a:gd name="T102" fmla="*/ 291 w 445"/>
                <a:gd name="T103" fmla="*/ 249 h 672"/>
                <a:gd name="T104" fmla="*/ 316 w 445"/>
                <a:gd name="T105" fmla="*/ 233 h 672"/>
                <a:gd name="T106" fmla="*/ 291 w 445"/>
                <a:gd name="T107" fmla="*/ 249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672">
                  <a:moveTo>
                    <a:pt x="445" y="225"/>
                  </a:moveTo>
                  <a:cubicBezTo>
                    <a:pt x="433" y="159"/>
                    <a:pt x="333" y="225"/>
                    <a:pt x="291" y="213"/>
                  </a:cubicBezTo>
                  <a:cubicBezTo>
                    <a:pt x="291" y="206"/>
                    <a:pt x="291" y="199"/>
                    <a:pt x="291" y="193"/>
                  </a:cubicBezTo>
                  <a:cubicBezTo>
                    <a:pt x="323" y="182"/>
                    <a:pt x="357" y="174"/>
                    <a:pt x="356" y="132"/>
                  </a:cubicBezTo>
                  <a:cubicBezTo>
                    <a:pt x="352" y="131"/>
                    <a:pt x="350" y="127"/>
                    <a:pt x="348" y="124"/>
                  </a:cubicBezTo>
                  <a:cubicBezTo>
                    <a:pt x="315" y="116"/>
                    <a:pt x="314" y="159"/>
                    <a:pt x="291" y="148"/>
                  </a:cubicBezTo>
                  <a:cubicBezTo>
                    <a:pt x="291" y="127"/>
                    <a:pt x="305" y="105"/>
                    <a:pt x="303" y="71"/>
                  </a:cubicBezTo>
                  <a:cubicBezTo>
                    <a:pt x="228" y="0"/>
                    <a:pt x="284" y="158"/>
                    <a:pt x="239" y="181"/>
                  </a:cubicBezTo>
                  <a:cubicBezTo>
                    <a:pt x="230" y="173"/>
                    <a:pt x="230" y="157"/>
                    <a:pt x="214" y="156"/>
                  </a:cubicBezTo>
                  <a:cubicBezTo>
                    <a:pt x="199" y="164"/>
                    <a:pt x="209" y="197"/>
                    <a:pt x="194" y="205"/>
                  </a:cubicBezTo>
                  <a:cubicBezTo>
                    <a:pt x="172" y="211"/>
                    <a:pt x="180" y="187"/>
                    <a:pt x="162" y="189"/>
                  </a:cubicBezTo>
                  <a:cubicBezTo>
                    <a:pt x="144" y="201"/>
                    <a:pt x="152" y="218"/>
                    <a:pt x="158" y="237"/>
                  </a:cubicBezTo>
                  <a:cubicBezTo>
                    <a:pt x="188" y="246"/>
                    <a:pt x="211" y="215"/>
                    <a:pt x="222" y="241"/>
                  </a:cubicBezTo>
                  <a:cubicBezTo>
                    <a:pt x="187" y="274"/>
                    <a:pt x="0" y="322"/>
                    <a:pt x="81" y="371"/>
                  </a:cubicBezTo>
                  <a:cubicBezTo>
                    <a:pt x="120" y="342"/>
                    <a:pt x="163" y="316"/>
                    <a:pt x="206" y="290"/>
                  </a:cubicBezTo>
                  <a:cubicBezTo>
                    <a:pt x="211" y="300"/>
                    <a:pt x="221" y="305"/>
                    <a:pt x="222" y="318"/>
                  </a:cubicBezTo>
                  <a:cubicBezTo>
                    <a:pt x="204" y="329"/>
                    <a:pt x="189" y="342"/>
                    <a:pt x="170" y="351"/>
                  </a:cubicBezTo>
                  <a:cubicBezTo>
                    <a:pt x="168" y="364"/>
                    <a:pt x="182" y="360"/>
                    <a:pt x="178" y="375"/>
                  </a:cubicBezTo>
                  <a:cubicBezTo>
                    <a:pt x="204" y="373"/>
                    <a:pt x="241" y="360"/>
                    <a:pt x="263" y="367"/>
                  </a:cubicBezTo>
                  <a:cubicBezTo>
                    <a:pt x="240" y="376"/>
                    <a:pt x="225" y="394"/>
                    <a:pt x="198" y="399"/>
                  </a:cubicBezTo>
                  <a:cubicBezTo>
                    <a:pt x="191" y="414"/>
                    <a:pt x="189" y="427"/>
                    <a:pt x="194" y="444"/>
                  </a:cubicBezTo>
                  <a:cubicBezTo>
                    <a:pt x="210" y="436"/>
                    <a:pt x="246" y="425"/>
                    <a:pt x="263" y="432"/>
                  </a:cubicBezTo>
                  <a:cubicBezTo>
                    <a:pt x="245" y="453"/>
                    <a:pt x="228" y="475"/>
                    <a:pt x="194" y="480"/>
                  </a:cubicBezTo>
                  <a:cubicBezTo>
                    <a:pt x="191" y="502"/>
                    <a:pt x="181" y="516"/>
                    <a:pt x="194" y="533"/>
                  </a:cubicBezTo>
                  <a:cubicBezTo>
                    <a:pt x="224" y="535"/>
                    <a:pt x="245" y="527"/>
                    <a:pt x="267" y="521"/>
                  </a:cubicBezTo>
                  <a:cubicBezTo>
                    <a:pt x="269" y="545"/>
                    <a:pt x="274" y="572"/>
                    <a:pt x="259" y="594"/>
                  </a:cubicBezTo>
                  <a:cubicBezTo>
                    <a:pt x="236" y="604"/>
                    <a:pt x="216" y="581"/>
                    <a:pt x="190" y="582"/>
                  </a:cubicBezTo>
                  <a:cubicBezTo>
                    <a:pt x="190" y="571"/>
                    <a:pt x="197" y="574"/>
                    <a:pt x="190" y="566"/>
                  </a:cubicBezTo>
                  <a:cubicBezTo>
                    <a:pt x="165" y="566"/>
                    <a:pt x="135" y="554"/>
                    <a:pt x="117" y="562"/>
                  </a:cubicBezTo>
                  <a:cubicBezTo>
                    <a:pt x="110" y="580"/>
                    <a:pt x="128" y="599"/>
                    <a:pt x="141" y="610"/>
                  </a:cubicBezTo>
                  <a:cubicBezTo>
                    <a:pt x="159" y="614"/>
                    <a:pt x="155" y="597"/>
                    <a:pt x="170" y="598"/>
                  </a:cubicBezTo>
                  <a:cubicBezTo>
                    <a:pt x="195" y="621"/>
                    <a:pt x="236" y="657"/>
                    <a:pt x="267" y="667"/>
                  </a:cubicBezTo>
                  <a:cubicBezTo>
                    <a:pt x="283" y="672"/>
                    <a:pt x="316" y="634"/>
                    <a:pt x="320" y="618"/>
                  </a:cubicBezTo>
                  <a:cubicBezTo>
                    <a:pt x="329" y="582"/>
                    <a:pt x="309" y="540"/>
                    <a:pt x="316" y="501"/>
                  </a:cubicBezTo>
                  <a:cubicBezTo>
                    <a:pt x="331" y="498"/>
                    <a:pt x="342" y="492"/>
                    <a:pt x="352" y="485"/>
                  </a:cubicBezTo>
                  <a:cubicBezTo>
                    <a:pt x="359" y="451"/>
                    <a:pt x="355" y="433"/>
                    <a:pt x="336" y="412"/>
                  </a:cubicBezTo>
                  <a:cubicBezTo>
                    <a:pt x="348" y="401"/>
                    <a:pt x="356" y="386"/>
                    <a:pt x="352" y="359"/>
                  </a:cubicBezTo>
                  <a:cubicBezTo>
                    <a:pt x="334" y="353"/>
                    <a:pt x="323" y="375"/>
                    <a:pt x="316" y="367"/>
                  </a:cubicBezTo>
                  <a:cubicBezTo>
                    <a:pt x="330" y="348"/>
                    <a:pt x="387" y="342"/>
                    <a:pt x="360" y="306"/>
                  </a:cubicBezTo>
                  <a:cubicBezTo>
                    <a:pt x="336" y="303"/>
                    <a:pt x="326" y="315"/>
                    <a:pt x="303" y="314"/>
                  </a:cubicBezTo>
                  <a:cubicBezTo>
                    <a:pt x="299" y="268"/>
                    <a:pt x="346" y="265"/>
                    <a:pt x="340" y="229"/>
                  </a:cubicBezTo>
                  <a:cubicBezTo>
                    <a:pt x="378" y="223"/>
                    <a:pt x="420" y="245"/>
                    <a:pt x="445" y="225"/>
                  </a:cubicBezTo>
                  <a:close/>
                  <a:moveTo>
                    <a:pt x="243" y="278"/>
                  </a:moveTo>
                  <a:cubicBezTo>
                    <a:pt x="231" y="271"/>
                    <a:pt x="250" y="261"/>
                    <a:pt x="259" y="262"/>
                  </a:cubicBezTo>
                  <a:cubicBezTo>
                    <a:pt x="263" y="277"/>
                    <a:pt x="245" y="270"/>
                    <a:pt x="243" y="278"/>
                  </a:cubicBezTo>
                  <a:close/>
                  <a:moveTo>
                    <a:pt x="259" y="229"/>
                  </a:moveTo>
                  <a:cubicBezTo>
                    <a:pt x="238" y="220"/>
                    <a:pt x="243" y="198"/>
                    <a:pt x="251" y="185"/>
                  </a:cubicBezTo>
                  <a:cubicBezTo>
                    <a:pt x="266" y="186"/>
                    <a:pt x="259" y="225"/>
                    <a:pt x="259" y="229"/>
                  </a:cubicBezTo>
                  <a:close/>
                  <a:moveTo>
                    <a:pt x="316" y="424"/>
                  </a:moveTo>
                  <a:cubicBezTo>
                    <a:pt x="332" y="427"/>
                    <a:pt x="331" y="453"/>
                    <a:pt x="312" y="452"/>
                  </a:cubicBezTo>
                  <a:cubicBezTo>
                    <a:pt x="309" y="439"/>
                    <a:pt x="314" y="433"/>
                    <a:pt x="316" y="424"/>
                  </a:cubicBezTo>
                  <a:close/>
                  <a:moveTo>
                    <a:pt x="291" y="249"/>
                  </a:moveTo>
                  <a:cubicBezTo>
                    <a:pt x="291" y="236"/>
                    <a:pt x="303" y="234"/>
                    <a:pt x="316" y="233"/>
                  </a:cubicBezTo>
                  <a:cubicBezTo>
                    <a:pt x="309" y="240"/>
                    <a:pt x="306" y="250"/>
                    <a:pt x="291" y="249"/>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10"/>
            <p:cNvSpPr>
              <a:spLocks/>
            </p:cNvSpPr>
            <p:nvPr/>
          </p:nvSpPr>
          <p:spPr bwMode="auto">
            <a:xfrm>
              <a:off x="2414588" y="1569057"/>
              <a:ext cx="965200" cy="1895475"/>
            </a:xfrm>
            <a:custGeom>
              <a:avLst/>
              <a:gdLst>
                <a:gd name="T0" fmla="*/ 232 w 257"/>
                <a:gd name="T1" fmla="*/ 0 h 503"/>
                <a:gd name="T2" fmla="*/ 257 w 257"/>
                <a:gd name="T3" fmla="*/ 45 h 503"/>
                <a:gd name="T4" fmla="*/ 164 w 257"/>
                <a:gd name="T5" fmla="*/ 142 h 503"/>
                <a:gd name="T6" fmla="*/ 176 w 257"/>
                <a:gd name="T7" fmla="*/ 494 h 503"/>
                <a:gd name="T8" fmla="*/ 168 w 257"/>
                <a:gd name="T9" fmla="*/ 499 h 503"/>
                <a:gd name="T10" fmla="*/ 127 w 257"/>
                <a:gd name="T11" fmla="*/ 478 h 503"/>
                <a:gd name="T12" fmla="*/ 139 w 257"/>
                <a:gd name="T13" fmla="*/ 182 h 503"/>
                <a:gd name="T14" fmla="*/ 70 w 257"/>
                <a:gd name="T15" fmla="*/ 304 h 503"/>
                <a:gd name="T16" fmla="*/ 14 w 257"/>
                <a:gd name="T17" fmla="*/ 284 h 503"/>
                <a:gd name="T18" fmla="*/ 58 w 257"/>
                <a:gd name="T19" fmla="*/ 195 h 503"/>
                <a:gd name="T20" fmla="*/ 151 w 257"/>
                <a:gd name="T21" fmla="*/ 73 h 503"/>
                <a:gd name="T22" fmla="*/ 232 w 257"/>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503">
                  <a:moveTo>
                    <a:pt x="232" y="0"/>
                  </a:moveTo>
                  <a:cubicBezTo>
                    <a:pt x="246" y="9"/>
                    <a:pt x="243" y="36"/>
                    <a:pt x="257" y="45"/>
                  </a:cubicBezTo>
                  <a:cubicBezTo>
                    <a:pt x="233" y="84"/>
                    <a:pt x="193" y="108"/>
                    <a:pt x="164" y="142"/>
                  </a:cubicBezTo>
                  <a:cubicBezTo>
                    <a:pt x="201" y="245"/>
                    <a:pt x="159" y="369"/>
                    <a:pt x="176" y="494"/>
                  </a:cubicBezTo>
                  <a:cubicBezTo>
                    <a:pt x="171" y="494"/>
                    <a:pt x="168" y="495"/>
                    <a:pt x="168" y="499"/>
                  </a:cubicBezTo>
                  <a:cubicBezTo>
                    <a:pt x="143" y="503"/>
                    <a:pt x="147" y="479"/>
                    <a:pt x="127" y="478"/>
                  </a:cubicBezTo>
                  <a:cubicBezTo>
                    <a:pt x="118" y="374"/>
                    <a:pt x="166" y="270"/>
                    <a:pt x="139" y="182"/>
                  </a:cubicBezTo>
                  <a:cubicBezTo>
                    <a:pt x="108" y="215"/>
                    <a:pt x="90" y="261"/>
                    <a:pt x="70" y="304"/>
                  </a:cubicBezTo>
                  <a:cubicBezTo>
                    <a:pt x="53" y="292"/>
                    <a:pt x="36" y="281"/>
                    <a:pt x="14" y="284"/>
                  </a:cubicBezTo>
                  <a:cubicBezTo>
                    <a:pt x="0" y="232"/>
                    <a:pt x="35" y="221"/>
                    <a:pt x="58" y="195"/>
                  </a:cubicBezTo>
                  <a:cubicBezTo>
                    <a:pt x="91" y="157"/>
                    <a:pt x="115" y="110"/>
                    <a:pt x="151" y="73"/>
                  </a:cubicBezTo>
                  <a:cubicBezTo>
                    <a:pt x="177" y="47"/>
                    <a:pt x="209" y="30"/>
                    <a:pt x="232" y="0"/>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11"/>
            <p:cNvSpPr>
              <a:spLocks noEditPoints="1"/>
            </p:cNvSpPr>
            <p:nvPr/>
          </p:nvSpPr>
          <p:spPr bwMode="auto">
            <a:xfrm>
              <a:off x="4768850" y="1261082"/>
              <a:ext cx="1835150" cy="2286000"/>
            </a:xfrm>
            <a:custGeom>
              <a:avLst/>
              <a:gdLst>
                <a:gd name="T0" fmla="*/ 339 w 489"/>
                <a:gd name="T1" fmla="*/ 13 h 607"/>
                <a:gd name="T2" fmla="*/ 331 w 489"/>
                <a:gd name="T3" fmla="*/ 90 h 607"/>
                <a:gd name="T4" fmla="*/ 432 w 489"/>
                <a:gd name="T5" fmla="*/ 139 h 607"/>
                <a:gd name="T6" fmla="*/ 400 w 489"/>
                <a:gd name="T7" fmla="*/ 155 h 607"/>
                <a:gd name="T8" fmla="*/ 408 w 489"/>
                <a:gd name="T9" fmla="*/ 195 h 607"/>
                <a:gd name="T10" fmla="*/ 372 w 489"/>
                <a:gd name="T11" fmla="*/ 212 h 607"/>
                <a:gd name="T12" fmla="*/ 392 w 489"/>
                <a:gd name="T13" fmla="*/ 248 h 607"/>
                <a:gd name="T14" fmla="*/ 327 w 489"/>
                <a:gd name="T15" fmla="*/ 297 h 607"/>
                <a:gd name="T16" fmla="*/ 380 w 489"/>
                <a:gd name="T17" fmla="*/ 325 h 607"/>
                <a:gd name="T18" fmla="*/ 372 w 489"/>
                <a:gd name="T19" fmla="*/ 349 h 607"/>
                <a:gd name="T20" fmla="*/ 404 w 489"/>
                <a:gd name="T21" fmla="*/ 410 h 607"/>
                <a:gd name="T22" fmla="*/ 307 w 489"/>
                <a:gd name="T23" fmla="*/ 536 h 607"/>
                <a:gd name="T24" fmla="*/ 481 w 489"/>
                <a:gd name="T25" fmla="*/ 536 h 607"/>
                <a:gd name="T26" fmla="*/ 457 w 489"/>
                <a:gd name="T27" fmla="*/ 548 h 607"/>
                <a:gd name="T28" fmla="*/ 489 w 489"/>
                <a:gd name="T29" fmla="*/ 556 h 607"/>
                <a:gd name="T30" fmla="*/ 343 w 489"/>
                <a:gd name="T31" fmla="*/ 605 h 607"/>
                <a:gd name="T32" fmla="*/ 120 w 489"/>
                <a:gd name="T33" fmla="*/ 528 h 607"/>
                <a:gd name="T34" fmla="*/ 31 w 489"/>
                <a:gd name="T35" fmla="*/ 556 h 607"/>
                <a:gd name="T36" fmla="*/ 15 w 489"/>
                <a:gd name="T37" fmla="*/ 508 h 607"/>
                <a:gd name="T38" fmla="*/ 120 w 489"/>
                <a:gd name="T39" fmla="*/ 463 h 607"/>
                <a:gd name="T40" fmla="*/ 112 w 489"/>
                <a:gd name="T41" fmla="*/ 426 h 607"/>
                <a:gd name="T42" fmla="*/ 80 w 489"/>
                <a:gd name="T43" fmla="*/ 228 h 607"/>
                <a:gd name="T44" fmla="*/ 145 w 489"/>
                <a:gd name="T45" fmla="*/ 179 h 607"/>
                <a:gd name="T46" fmla="*/ 165 w 489"/>
                <a:gd name="T47" fmla="*/ 208 h 607"/>
                <a:gd name="T48" fmla="*/ 254 w 489"/>
                <a:gd name="T49" fmla="*/ 183 h 607"/>
                <a:gd name="T50" fmla="*/ 270 w 489"/>
                <a:gd name="T51" fmla="*/ 135 h 607"/>
                <a:gd name="T52" fmla="*/ 209 w 489"/>
                <a:gd name="T53" fmla="*/ 106 h 607"/>
                <a:gd name="T54" fmla="*/ 270 w 489"/>
                <a:gd name="T55" fmla="*/ 86 h 607"/>
                <a:gd name="T56" fmla="*/ 286 w 489"/>
                <a:gd name="T57" fmla="*/ 58 h 607"/>
                <a:gd name="T58" fmla="*/ 270 w 489"/>
                <a:gd name="T59" fmla="*/ 41 h 607"/>
                <a:gd name="T60" fmla="*/ 339 w 489"/>
                <a:gd name="T61" fmla="*/ 13 h 607"/>
                <a:gd name="T62" fmla="*/ 311 w 489"/>
                <a:gd name="T63" fmla="*/ 163 h 607"/>
                <a:gd name="T64" fmla="*/ 363 w 489"/>
                <a:gd name="T65" fmla="*/ 127 h 607"/>
                <a:gd name="T66" fmla="*/ 315 w 489"/>
                <a:gd name="T67" fmla="*/ 122 h 607"/>
                <a:gd name="T68" fmla="*/ 311 w 489"/>
                <a:gd name="T69" fmla="*/ 163 h 607"/>
                <a:gd name="T70" fmla="*/ 177 w 489"/>
                <a:gd name="T71" fmla="*/ 220 h 607"/>
                <a:gd name="T72" fmla="*/ 145 w 489"/>
                <a:gd name="T73" fmla="*/ 268 h 607"/>
                <a:gd name="T74" fmla="*/ 153 w 489"/>
                <a:gd name="T75" fmla="*/ 471 h 607"/>
                <a:gd name="T76" fmla="*/ 197 w 489"/>
                <a:gd name="T77" fmla="*/ 487 h 607"/>
                <a:gd name="T78" fmla="*/ 185 w 489"/>
                <a:gd name="T79" fmla="*/ 451 h 607"/>
                <a:gd name="T80" fmla="*/ 250 w 489"/>
                <a:gd name="T81" fmla="*/ 386 h 607"/>
                <a:gd name="T82" fmla="*/ 193 w 489"/>
                <a:gd name="T83" fmla="*/ 414 h 607"/>
                <a:gd name="T84" fmla="*/ 262 w 489"/>
                <a:gd name="T85" fmla="*/ 285 h 607"/>
                <a:gd name="T86" fmla="*/ 197 w 489"/>
                <a:gd name="T87" fmla="*/ 309 h 607"/>
                <a:gd name="T88" fmla="*/ 185 w 489"/>
                <a:gd name="T89" fmla="*/ 268 h 607"/>
                <a:gd name="T90" fmla="*/ 250 w 489"/>
                <a:gd name="T91" fmla="*/ 232 h 607"/>
                <a:gd name="T92" fmla="*/ 177 w 489"/>
                <a:gd name="T93" fmla="*/ 220 h 607"/>
                <a:gd name="T94" fmla="*/ 303 w 489"/>
                <a:gd name="T95" fmla="*/ 414 h 607"/>
                <a:gd name="T96" fmla="*/ 355 w 489"/>
                <a:gd name="T97" fmla="*/ 398 h 607"/>
                <a:gd name="T98" fmla="*/ 303 w 489"/>
                <a:gd name="T99" fmla="*/ 414 h 607"/>
                <a:gd name="T100" fmla="*/ 205 w 489"/>
                <a:gd name="T101" fmla="*/ 499 h 607"/>
                <a:gd name="T102" fmla="*/ 258 w 489"/>
                <a:gd name="T103" fmla="*/ 516 h 607"/>
                <a:gd name="T104" fmla="*/ 246 w 489"/>
                <a:gd name="T105" fmla="*/ 475 h 607"/>
                <a:gd name="T106" fmla="*/ 205 w 489"/>
                <a:gd name="T107" fmla="*/ 499 h 607"/>
                <a:gd name="T108" fmla="*/ 35 w 489"/>
                <a:gd name="T109" fmla="*/ 536 h 607"/>
                <a:gd name="T110" fmla="*/ 76 w 489"/>
                <a:gd name="T111" fmla="*/ 512 h 607"/>
                <a:gd name="T112" fmla="*/ 35 w 489"/>
                <a:gd name="T113" fmla="*/ 53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9" h="607">
                  <a:moveTo>
                    <a:pt x="339" y="13"/>
                  </a:moveTo>
                  <a:cubicBezTo>
                    <a:pt x="349" y="41"/>
                    <a:pt x="339" y="69"/>
                    <a:pt x="331" y="90"/>
                  </a:cubicBezTo>
                  <a:cubicBezTo>
                    <a:pt x="359" y="112"/>
                    <a:pt x="433" y="88"/>
                    <a:pt x="432" y="139"/>
                  </a:cubicBezTo>
                  <a:cubicBezTo>
                    <a:pt x="428" y="150"/>
                    <a:pt x="411" y="150"/>
                    <a:pt x="400" y="155"/>
                  </a:cubicBezTo>
                  <a:cubicBezTo>
                    <a:pt x="404" y="167"/>
                    <a:pt x="411" y="176"/>
                    <a:pt x="408" y="195"/>
                  </a:cubicBezTo>
                  <a:cubicBezTo>
                    <a:pt x="395" y="200"/>
                    <a:pt x="387" y="209"/>
                    <a:pt x="372" y="212"/>
                  </a:cubicBezTo>
                  <a:cubicBezTo>
                    <a:pt x="376" y="226"/>
                    <a:pt x="387" y="234"/>
                    <a:pt x="392" y="248"/>
                  </a:cubicBezTo>
                  <a:cubicBezTo>
                    <a:pt x="374" y="268"/>
                    <a:pt x="349" y="281"/>
                    <a:pt x="327" y="297"/>
                  </a:cubicBezTo>
                  <a:cubicBezTo>
                    <a:pt x="337" y="314"/>
                    <a:pt x="370" y="307"/>
                    <a:pt x="380" y="325"/>
                  </a:cubicBezTo>
                  <a:cubicBezTo>
                    <a:pt x="378" y="335"/>
                    <a:pt x="375" y="342"/>
                    <a:pt x="372" y="349"/>
                  </a:cubicBezTo>
                  <a:cubicBezTo>
                    <a:pt x="379" y="373"/>
                    <a:pt x="413" y="371"/>
                    <a:pt x="404" y="410"/>
                  </a:cubicBezTo>
                  <a:cubicBezTo>
                    <a:pt x="360" y="437"/>
                    <a:pt x="254" y="452"/>
                    <a:pt x="307" y="536"/>
                  </a:cubicBezTo>
                  <a:cubicBezTo>
                    <a:pt x="366" y="539"/>
                    <a:pt x="422" y="542"/>
                    <a:pt x="481" y="536"/>
                  </a:cubicBezTo>
                  <a:cubicBezTo>
                    <a:pt x="485" y="552"/>
                    <a:pt x="460" y="539"/>
                    <a:pt x="457" y="548"/>
                  </a:cubicBezTo>
                  <a:cubicBezTo>
                    <a:pt x="458" y="561"/>
                    <a:pt x="477" y="555"/>
                    <a:pt x="489" y="556"/>
                  </a:cubicBezTo>
                  <a:cubicBezTo>
                    <a:pt x="438" y="583"/>
                    <a:pt x="399" y="607"/>
                    <a:pt x="343" y="605"/>
                  </a:cubicBezTo>
                  <a:cubicBezTo>
                    <a:pt x="264" y="602"/>
                    <a:pt x="187" y="522"/>
                    <a:pt x="120" y="528"/>
                  </a:cubicBezTo>
                  <a:cubicBezTo>
                    <a:pt x="85" y="531"/>
                    <a:pt x="70" y="570"/>
                    <a:pt x="31" y="556"/>
                  </a:cubicBezTo>
                  <a:cubicBezTo>
                    <a:pt x="22" y="543"/>
                    <a:pt x="34" y="498"/>
                    <a:pt x="15" y="508"/>
                  </a:cubicBezTo>
                  <a:cubicBezTo>
                    <a:pt x="0" y="439"/>
                    <a:pt x="76" y="432"/>
                    <a:pt x="120" y="463"/>
                  </a:cubicBezTo>
                  <a:cubicBezTo>
                    <a:pt x="130" y="448"/>
                    <a:pt x="115" y="441"/>
                    <a:pt x="112" y="426"/>
                  </a:cubicBezTo>
                  <a:cubicBezTo>
                    <a:pt x="101" y="366"/>
                    <a:pt x="122" y="262"/>
                    <a:pt x="80" y="228"/>
                  </a:cubicBezTo>
                  <a:cubicBezTo>
                    <a:pt x="95" y="205"/>
                    <a:pt x="106" y="178"/>
                    <a:pt x="145" y="179"/>
                  </a:cubicBezTo>
                  <a:cubicBezTo>
                    <a:pt x="155" y="185"/>
                    <a:pt x="160" y="196"/>
                    <a:pt x="165" y="208"/>
                  </a:cubicBezTo>
                  <a:cubicBezTo>
                    <a:pt x="200" y="205"/>
                    <a:pt x="221" y="188"/>
                    <a:pt x="254" y="183"/>
                  </a:cubicBezTo>
                  <a:cubicBezTo>
                    <a:pt x="266" y="165"/>
                    <a:pt x="270" y="159"/>
                    <a:pt x="270" y="135"/>
                  </a:cubicBezTo>
                  <a:cubicBezTo>
                    <a:pt x="250" y="133"/>
                    <a:pt x="218" y="130"/>
                    <a:pt x="209" y="106"/>
                  </a:cubicBezTo>
                  <a:cubicBezTo>
                    <a:pt x="219" y="89"/>
                    <a:pt x="241" y="84"/>
                    <a:pt x="270" y="86"/>
                  </a:cubicBezTo>
                  <a:cubicBezTo>
                    <a:pt x="283" y="84"/>
                    <a:pt x="278" y="64"/>
                    <a:pt x="286" y="58"/>
                  </a:cubicBezTo>
                  <a:cubicBezTo>
                    <a:pt x="285" y="48"/>
                    <a:pt x="274" y="49"/>
                    <a:pt x="270" y="41"/>
                  </a:cubicBezTo>
                  <a:cubicBezTo>
                    <a:pt x="274" y="8"/>
                    <a:pt x="311" y="0"/>
                    <a:pt x="339" y="13"/>
                  </a:cubicBezTo>
                  <a:close/>
                  <a:moveTo>
                    <a:pt x="311" y="163"/>
                  </a:moveTo>
                  <a:cubicBezTo>
                    <a:pt x="333" y="155"/>
                    <a:pt x="351" y="143"/>
                    <a:pt x="363" y="127"/>
                  </a:cubicBezTo>
                  <a:cubicBezTo>
                    <a:pt x="351" y="121"/>
                    <a:pt x="332" y="122"/>
                    <a:pt x="315" y="122"/>
                  </a:cubicBezTo>
                  <a:cubicBezTo>
                    <a:pt x="308" y="130"/>
                    <a:pt x="312" y="149"/>
                    <a:pt x="311" y="163"/>
                  </a:cubicBezTo>
                  <a:close/>
                  <a:moveTo>
                    <a:pt x="177" y="220"/>
                  </a:moveTo>
                  <a:cubicBezTo>
                    <a:pt x="180" y="244"/>
                    <a:pt x="152" y="245"/>
                    <a:pt x="145" y="268"/>
                  </a:cubicBezTo>
                  <a:cubicBezTo>
                    <a:pt x="125" y="328"/>
                    <a:pt x="151" y="423"/>
                    <a:pt x="153" y="471"/>
                  </a:cubicBezTo>
                  <a:cubicBezTo>
                    <a:pt x="165" y="476"/>
                    <a:pt x="185" y="495"/>
                    <a:pt x="197" y="487"/>
                  </a:cubicBezTo>
                  <a:cubicBezTo>
                    <a:pt x="191" y="477"/>
                    <a:pt x="184" y="468"/>
                    <a:pt x="185" y="451"/>
                  </a:cubicBezTo>
                  <a:cubicBezTo>
                    <a:pt x="202" y="429"/>
                    <a:pt x="262" y="410"/>
                    <a:pt x="250" y="386"/>
                  </a:cubicBezTo>
                  <a:cubicBezTo>
                    <a:pt x="231" y="395"/>
                    <a:pt x="213" y="406"/>
                    <a:pt x="193" y="414"/>
                  </a:cubicBezTo>
                  <a:cubicBezTo>
                    <a:pt x="134" y="349"/>
                    <a:pt x="268" y="335"/>
                    <a:pt x="262" y="285"/>
                  </a:cubicBezTo>
                  <a:cubicBezTo>
                    <a:pt x="241" y="279"/>
                    <a:pt x="223" y="307"/>
                    <a:pt x="197" y="309"/>
                  </a:cubicBezTo>
                  <a:cubicBezTo>
                    <a:pt x="188" y="301"/>
                    <a:pt x="183" y="288"/>
                    <a:pt x="185" y="268"/>
                  </a:cubicBezTo>
                  <a:cubicBezTo>
                    <a:pt x="203" y="255"/>
                    <a:pt x="250" y="249"/>
                    <a:pt x="250" y="232"/>
                  </a:cubicBezTo>
                  <a:cubicBezTo>
                    <a:pt x="229" y="235"/>
                    <a:pt x="194" y="238"/>
                    <a:pt x="177" y="220"/>
                  </a:cubicBezTo>
                  <a:close/>
                  <a:moveTo>
                    <a:pt x="303" y="414"/>
                  </a:moveTo>
                  <a:cubicBezTo>
                    <a:pt x="319" y="408"/>
                    <a:pt x="339" y="404"/>
                    <a:pt x="355" y="398"/>
                  </a:cubicBezTo>
                  <a:cubicBezTo>
                    <a:pt x="355" y="349"/>
                    <a:pt x="309" y="397"/>
                    <a:pt x="303" y="414"/>
                  </a:cubicBezTo>
                  <a:close/>
                  <a:moveTo>
                    <a:pt x="205" y="499"/>
                  </a:moveTo>
                  <a:cubicBezTo>
                    <a:pt x="227" y="501"/>
                    <a:pt x="233" y="518"/>
                    <a:pt x="258" y="516"/>
                  </a:cubicBezTo>
                  <a:cubicBezTo>
                    <a:pt x="254" y="503"/>
                    <a:pt x="262" y="483"/>
                    <a:pt x="246" y="475"/>
                  </a:cubicBezTo>
                  <a:cubicBezTo>
                    <a:pt x="237" y="488"/>
                    <a:pt x="206" y="479"/>
                    <a:pt x="205" y="499"/>
                  </a:cubicBezTo>
                  <a:close/>
                  <a:moveTo>
                    <a:pt x="35" y="536"/>
                  </a:moveTo>
                  <a:cubicBezTo>
                    <a:pt x="48" y="542"/>
                    <a:pt x="69" y="525"/>
                    <a:pt x="76" y="512"/>
                  </a:cubicBezTo>
                  <a:cubicBezTo>
                    <a:pt x="56" y="502"/>
                    <a:pt x="29" y="508"/>
                    <a:pt x="35" y="536"/>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grpSp>
    </p:spTree>
    <p:extLst>
      <p:ext uri="{BB962C8B-B14F-4D97-AF65-F5344CB8AC3E}">
        <p14:creationId xmlns:p14="http://schemas.microsoft.com/office/powerpoint/2010/main" val="220260503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SLIDE - Left vertical light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16174" y="1339200"/>
            <a:ext cx="5461126" cy="3510000"/>
          </a:xfrm>
        </p:spPr>
        <p:txBody>
          <a:bodyPr anchor="t" anchorCtr="0"/>
          <a:lstStyle>
            <a:lvl1pPr algn="l">
              <a:defRPr sz="6000">
                <a:solidFill>
                  <a:srgbClr val="00338D"/>
                </a:solidFill>
              </a:defRPr>
            </a:lvl1pPr>
          </a:lstStyle>
          <a:p>
            <a:r>
              <a:rPr lang="zh-TW" altLang="en-US" dirty="0" smtClean="0"/>
              <a:t>封面標題</a:t>
            </a:r>
            <a:br>
              <a:rPr lang="zh-TW" altLang="en-US" dirty="0" smtClean="0"/>
            </a:br>
            <a:r>
              <a:rPr lang="zh-TW" altLang="en-US" dirty="0" smtClean="0"/>
              <a:t>－字級</a:t>
            </a:r>
            <a:r>
              <a:rPr lang="en-US" altLang="zh-TW" dirty="0" smtClean="0"/>
              <a:t>60pt</a:t>
            </a:r>
            <a:br>
              <a:rPr lang="en-US" altLang="zh-TW" dirty="0" smtClean="0"/>
            </a:br>
            <a:r>
              <a:rPr lang="zh-TW" altLang="en-US" dirty="0" smtClean="0"/>
              <a:t>－淺色垂直元素背景</a:t>
            </a:r>
            <a:endParaRPr lang="en-US" dirty="0"/>
          </a:p>
        </p:txBody>
      </p:sp>
      <p:sp>
        <p:nvSpPr>
          <p:cNvPr id="5" name="Freeform 19"/>
          <p:cNvSpPr>
            <a:spLocks noEditPoints="1"/>
          </p:cNvSpPr>
          <p:nvPr userDrawn="1"/>
        </p:nvSpPr>
        <p:spPr bwMode="auto">
          <a:xfrm>
            <a:off x="3444975"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en-GB" dirty="0">
              <a:solidFill>
                <a:srgbClr val="00338D"/>
              </a:solidFill>
              <a:latin typeface="微軟正黑體" panose="020B0604030504040204" pitchFamily="34" charset="-120"/>
            </a:endParaRPr>
          </a:p>
        </p:txBody>
      </p:sp>
      <p:sp>
        <p:nvSpPr>
          <p:cNvPr id="6" name="Text Placeholder 3"/>
          <p:cNvSpPr>
            <a:spLocks noGrp="1"/>
          </p:cNvSpPr>
          <p:nvPr>
            <p:ph type="body" sz="quarter" idx="11" hasCustomPrompt="1"/>
          </p:nvPr>
        </p:nvSpPr>
        <p:spPr>
          <a:xfrm>
            <a:off x="3444975" y="5036400"/>
            <a:ext cx="4532400" cy="216000"/>
          </a:xfrm>
        </p:spPr>
        <p:txBody>
          <a:bodyPr/>
          <a:lstStyle>
            <a:lvl1pPr>
              <a:defRPr sz="16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dirty="0" smtClean="0"/>
              <a:t>單位</a:t>
            </a:r>
            <a:r>
              <a:rPr lang="en-US" altLang="zh-TW" dirty="0" smtClean="0"/>
              <a:t>/</a:t>
            </a:r>
            <a:r>
              <a:rPr lang="zh-TW" altLang="en-US" dirty="0" smtClean="0"/>
              <a:t>簡報者 </a:t>
            </a:r>
            <a:r>
              <a:rPr lang="en-US" altLang="zh-TW" dirty="0" smtClean="0"/>
              <a:t>(</a:t>
            </a:r>
            <a:r>
              <a:rPr lang="zh-TW" altLang="en-US" dirty="0" smtClean="0"/>
              <a:t>字級</a:t>
            </a:r>
            <a:r>
              <a:rPr lang="en-US" altLang="zh-TW" dirty="0" smtClean="0"/>
              <a:t>16pt)</a:t>
            </a:r>
          </a:p>
          <a:p>
            <a:pPr lvl="0"/>
            <a:r>
              <a:rPr lang="en-US" altLang="zh-TW" dirty="0" smtClean="0"/>
              <a:t>─</a:t>
            </a:r>
          </a:p>
          <a:p>
            <a:pPr lvl="0"/>
            <a:r>
              <a:rPr lang="zh-TW" altLang="en-US" dirty="0" smtClean="0"/>
              <a:t>日期：</a:t>
            </a:r>
            <a:r>
              <a:rPr lang="en-US" altLang="zh-TW" dirty="0" smtClean="0"/>
              <a:t>XX </a:t>
            </a:r>
            <a:r>
              <a:rPr lang="en-US" altLang="zh-TW" dirty="0" err="1" smtClean="0"/>
              <a:t>XX</a:t>
            </a:r>
            <a:r>
              <a:rPr lang="en-US" altLang="zh-TW" dirty="0" smtClean="0"/>
              <a:t> 2018</a:t>
            </a:r>
          </a:p>
        </p:txBody>
      </p:sp>
      <p:grpSp>
        <p:nvGrpSpPr>
          <p:cNvPr id="7" name="群組 6"/>
          <p:cNvGrpSpPr/>
          <p:nvPr userDrawn="1"/>
        </p:nvGrpSpPr>
        <p:grpSpPr>
          <a:xfrm>
            <a:off x="4464050" y="729731"/>
            <a:ext cx="1167607" cy="371869"/>
            <a:chOff x="533400" y="1057881"/>
            <a:chExt cx="8020050" cy="2554289"/>
          </a:xfrm>
        </p:grpSpPr>
        <p:sp>
          <p:nvSpPr>
            <p:cNvPr id="8" name="Freeform 5"/>
            <p:cNvSpPr>
              <a:spLocks noEditPoints="1"/>
            </p:cNvSpPr>
            <p:nvPr/>
          </p:nvSpPr>
          <p:spPr bwMode="auto">
            <a:xfrm>
              <a:off x="3349625" y="1411894"/>
              <a:ext cx="911225" cy="1992313"/>
            </a:xfrm>
            <a:custGeom>
              <a:avLst/>
              <a:gdLst>
                <a:gd name="T0" fmla="*/ 170 w 243"/>
                <a:gd name="T1" fmla="*/ 103 h 529"/>
                <a:gd name="T2" fmla="*/ 231 w 243"/>
                <a:gd name="T3" fmla="*/ 131 h 529"/>
                <a:gd name="T4" fmla="*/ 146 w 243"/>
                <a:gd name="T5" fmla="*/ 180 h 529"/>
                <a:gd name="T6" fmla="*/ 202 w 243"/>
                <a:gd name="T7" fmla="*/ 253 h 529"/>
                <a:gd name="T8" fmla="*/ 243 w 243"/>
                <a:gd name="T9" fmla="*/ 269 h 529"/>
                <a:gd name="T10" fmla="*/ 121 w 243"/>
                <a:gd name="T11" fmla="*/ 326 h 529"/>
                <a:gd name="T12" fmla="*/ 60 w 243"/>
                <a:gd name="T13" fmla="*/ 520 h 529"/>
                <a:gd name="T14" fmla="*/ 20 w 243"/>
                <a:gd name="T15" fmla="*/ 464 h 529"/>
                <a:gd name="T16" fmla="*/ 69 w 243"/>
                <a:gd name="T17" fmla="*/ 378 h 529"/>
                <a:gd name="T18" fmla="*/ 40 w 243"/>
                <a:gd name="T19" fmla="*/ 382 h 529"/>
                <a:gd name="T20" fmla="*/ 93 w 243"/>
                <a:gd name="T21" fmla="*/ 293 h 529"/>
                <a:gd name="T22" fmla="*/ 60 w 243"/>
                <a:gd name="T23" fmla="*/ 277 h 529"/>
                <a:gd name="T24" fmla="*/ 113 w 243"/>
                <a:gd name="T25" fmla="*/ 241 h 529"/>
                <a:gd name="T26" fmla="*/ 137 w 243"/>
                <a:gd name="T27" fmla="*/ 184 h 529"/>
                <a:gd name="T28" fmla="*/ 48 w 243"/>
                <a:gd name="T29" fmla="*/ 212 h 529"/>
                <a:gd name="T30" fmla="*/ 113 w 243"/>
                <a:gd name="T31" fmla="*/ 87 h 529"/>
                <a:gd name="T32" fmla="*/ 44 w 243"/>
                <a:gd name="T33" fmla="*/ 119 h 529"/>
                <a:gd name="T34" fmla="*/ 182 w 243"/>
                <a:gd name="T35" fmla="*/ 14 h 529"/>
                <a:gd name="T36" fmla="*/ 170 w 243"/>
                <a:gd name="T37" fmla="*/ 103 h 529"/>
                <a:gd name="T38" fmla="*/ 121 w 243"/>
                <a:gd name="T39" fmla="*/ 285 h 529"/>
                <a:gd name="T40" fmla="*/ 121 w 243"/>
                <a:gd name="T41" fmla="*/ 309 h 529"/>
                <a:gd name="T42" fmla="*/ 174 w 243"/>
                <a:gd name="T43" fmla="*/ 265 h 529"/>
                <a:gd name="T44" fmla="*/ 121 w 243"/>
                <a:gd name="T45" fmla="*/ 285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3" h="529">
                  <a:moveTo>
                    <a:pt x="170" y="103"/>
                  </a:moveTo>
                  <a:cubicBezTo>
                    <a:pt x="181" y="92"/>
                    <a:pt x="237" y="90"/>
                    <a:pt x="231" y="131"/>
                  </a:cubicBezTo>
                  <a:cubicBezTo>
                    <a:pt x="205" y="150"/>
                    <a:pt x="170" y="160"/>
                    <a:pt x="146" y="180"/>
                  </a:cubicBezTo>
                  <a:cubicBezTo>
                    <a:pt x="161" y="208"/>
                    <a:pt x="194" y="218"/>
                    <a:pt x="202" y="253"/>
                  </a:cubicBezTo>
                  <a:cubicBezTo>
                    <a:pt x="228" y="246"/>
                    <a:pt x="225" y="267"/>
                    <a:pt x="243" y="269"/>
                  </a:cubicBezTo>
                  <a:cubicBezTo>
                    <a:pt x="215" y="296"/>
                    <a:pt x="158" y="335"/>
                    <a:pt x="121" y="326"/>
                  </a:cubicBezTo>
                  <a:cubicBezTo>
                    <a:pt x="80" y="370"/>
                    <a:pt x="97" y="471"/>
                    <a:pt x="60" y="520"/>
                  </a:cubicBezTo>
                  <a:cubicBezTo>
                    <a:pt x="20" y="529"/>
                    <a:pt x="0" y="491"/>
                    <a:pt x="20" y="464"/>
                  </a:cubicBezTo>
                  <a:cubicBezTo>
                    <a:pt x="68" y="474"/>
                    <a:pt x="58" y="398"/>
                    <a:pt x="69" y="378"/>
                  </a:cubicBezTo>
                  <a:cubicBezTo>
                    <a:pt x="61" y="371"/>
                    <a:pt x="52" y="383"/>
                    <a:pt x="40" y="382"/>
                  </a:cubicBezTo>
                  <a:cubicBezTo>
                    <a:pt x="17" y="349"/>
                    <a:pt x="57" y="304"/>
                    <a:pt x="93" y="293"/>
                  </a:cubicBezTo>
                  <a:cubicBezTo>
                    <a:pt x="84" y="286"/>
                    <a:pt x="66" y="288"/>
                    <a:pt x="60" y="277"/>
                  </a:cubicBezTo>
                  <a:cubicBezTo>
                    <a:pt x="64" y="251"/>
                    <a:pt x="100" y="257"/>
                    <a:pt x="113" y="241"/>
                  </a:cubicBezTo>
                  <a:cubicBezTo>
                    <a:pt x="112" y="212"/>
                    <a:pt x="126" y="199"/>
                    <a:pt x="137" y="184"/>
                  </a:cubicBezTo>
                  <a:cubicBezTo>
                    <a:pt x="106" y="192"/>
                    <a:pt x="88" y="213"/>
                    <a:pt x="48" y="212"/>
                  </a:cubicBezTo>
                  <a:cubicBezTo>
                    <a:pt x="30" y="160"/>
                    <a:pt x="93" y="126"/>
                    <a:pt x="113" y="87"/>
                  </a:cubicBezTo>
                  <a:cubicBezTo>
                    <a:pt x="87" y="78"/>
                    <a:pt x="78" y="121"/>
                    <a:pt x="44" y="119"/>
                  </a:cubicBezTo>
                  <a:cubicBezTo>
                    <a:pt x="40" y="87"/>
                    <a:pt x="136" y="0"/>
                    <a:pt x="182" y="14"/>
                  </a:cubicBezTo>
                  <a:cubicBezTo>
                    <a:pt x="235" y="29"/>
                    <a:pt x="184" y="74"/>
                    <a:pt x="170" y="103"/>
                  </a:cubicBezTo>
                  <a:close/>
                  <a:moveTo>
                    <a:pt x="121" y="285"/>
                  </a:moveTo>
                  <a:cubicBezTo>
                    <a:pt x="127" y="297"/>
                    <a:pt x="110" y="306"/>
                    <a:pt x="121" y="309"/>
                  </a:cubicBezTo>
                  <a:cubicBezTo>
                    <a:pt x="134" y="290"/>
                    <a:pt x="172" y="295"/>
                    <a:pt x="174" y="265"/>
                  </a:cubicBezTo>
                  <a:cubicBezTo>
                    <a:pt x="152" y="268"/>
                    <a:pt x="138" y="278"/>
                    <a:pt x="121" y="285"/>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9" name="Freeform 6"/>
            <p:cNvSpPr>
              <a:spLocks/>
            </p:cNvSpPr>
            <p:nvPr/>
          </p:nvSpPr>
          <p:spPr bwMode="auto">
            <a:xfrm>
              <a:off x="3817938" y="2797782"/>
              <a:ext cx="695325" cy="573088"/>
            </a:xfrm>
            <a:custGeom>
              <a:avLst/>
              <a:gdLst>
                <a:gd name="T0" fmla="*/ 126 w 185"/>
                <a:gd name="T1" fmla="*/ 152 h 152"/>
                <a:gd name="T2" fmla="*/ 0 w 185"/>
                <a:gd name="T3" fmla="*/ 31 h 152"/>
                <a:gd name="T4" fmla="*/ 126 w 185"/>
                <a:gd name="T5" fmla="*/ 152 h 152"/>
              </a:gdLst>
              <a:ahLst/>
              <a:cxnLst>
                <a:cxn ang="0">
                  <a:pos x="T0" y="T1"/>
                </a:cxn>
                <a:cxn ang="0">
                  <a:pos x="T2" y="T3"/>
                </a:cxn>
                <a:cxn ang="0">
                  <a:pos x="T4" y="T5"/>
                </a:cxn>
              </a:cxnLst>
              <a:rect l="0" t="0" r="r" b="b"/>
              <a:pathLst>
                <a:path w="185" h="152">
                  <a:moveTo>
                    <a:pt x="126" y="152"/>
                  </a:moveTo>
                  <a:cubicBezTo>
                    <a:pt x="57" y="139"/>
                    <a:pt x="25" y="88"/>
                    <a:pt x="0" y="31"/>
                  </a:cubicBezTo>
                  <a:cubicBezTo>
                    <a:pt x="80" y="0"/>
                    <a:pt x="185" y="94"/>
                    <a:pt x="126" y="152"/>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0" name="Freeform 7"/>
            <p:cNvSpPr>
              <a:spLocks/>
            </p:cNvSpPr>
            <p:nvPr/>
          </p:nvSpPr>
          <p:spPr bwMode="auto">
            <a:xfrm>
              <a:off x="8035925" y="2921607"/>
              <a:ext cx="517525" cy="588963"/>
            </a:xfrm>
            <a:custGeom>
              <a:avLst/>
              <a:gdLst>
                <a:gd name="T0" fmla="*/ 73 w 138"/>
                <a:gd name="T1" fmla="*/ 156 h 156"/>
                <a:gd name="T2" fmla="*/ 0 w 138"/>
                <a:gd name="T3" fmla="*/ 54 h 156"/>
                <a:gd name="T4" fmla="*/ 73 w 138"/>
                <a:gd name="T5" fmla="*/ 156 h 156"/>
              </a:gdLst>
              <a:ahLst/>
              <a:cxnLst>
                <a:cxn ang="0">
                  <a:pos x="T0" y="T1"/>
                </a:cxn>
                <a:cxn ang="0">
                  <a:pos x="T2" y="T3"/>
                </a:cxn>
                <a:cxn ang="0">
                  <a:pos x="T4" y="T5"/>
                </a:cxn>
              </a:cxnLst>
              <a:rect l="0" t="0" r="r" b="b"/>
              <a:pathLst>
                <a:path w="138" h="156">
                  <a:moveTo>
                    <a:pt x="73" y="156"/>
                  </a:moveTo>
                  <a:cubicBezTo>
                    <a:pt x="41" y="130"/>
                    <a:pt x="25" y="88"/>
                    <a:pt x="0" y="54"/>
                  </a:cubicBezTo>
                  <a:cubicBezTo>
                    <a:pt x="51" y="0"/>
                    <a:pt x="138" y="117"/>
                    <a:pt x="73" y="156"/>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1" name="Freeform 8"/>
            <p:cNvSpPr>
              <a:spLocks noEditPoints="1"/>
            </p:cNvSpPr>
            <p:nvPr/>
          </p:nvSpPr>
          <p:spPr bwMode="auto">
            <a:xfrm>
              <a:off x="533400" y="1324582"/>
              <a:ext cx="1711325" cy="2287588"/>
            </a:xfrm>
            <a:custGeom>
              <a:avLst/>
              <a:gdLst>
                <a:gd name="T0" fmla="*/ 340 w 456"/>
                <a:gd name="T1" fmla="*/ 69 h 607"/>
                <a:gd name="T2" fmla="*/ 369 w 456"/>
                <a:gd name="T3" fmla="*/ 81 h 607"/>
                <a:gd name="T4" fmla="*/ 251 w 456"/>
                <a:gd name="T5" fmla="*/ 239 h 607"/>
                <a:gd name="T6" fmla="*/ 235 w 456"/>
                <a:gd name="T7" fmla="*/ 349 h 607"/>
                <a:gd name="T8" fmla="*/ 263 w 456"/>
                <a:gd name="T9" fmla="*/ 332 h 607"/>
                <a:gd name="T10" fmla="*/ 251 w 456"/>
                <a:gd name="T11" fmla="*/ 296 h 607"/>
                <a:gd name="T12" fmla="*/ 316 w 456"/>
                <a:gd name="T13" fmla="*/ 304 h 607"/>
                <a:gd name="T14" fmla="*/ 433 w 456"/>
                <a:gd name="T15" fmla="*/ 296 h 607"/>
                <a:gd name="T16" fmla="*/ 340 w 456"/>
                <a:gd name="T17" fmla="*/ 377 h 607"/>
                <a:gd name="T18" fmla="*/ 320 w 456"/>
                <a:gd name="T19" fmla="*/ 450 h 607"/>
                <a:gd name="T20" fmla="*/ 332 w 456"/>
                <a:gd name="T21" fmla="*/ 470 h 607"/>
                <a:gd name="T22" fmla="*/ 332 w 456"/>
                <a:gd name="T23" fmla="*/ 450 h 607"/>
                <a:gd name="T24" fmla="*/ 385 w 456"/>
                <a:gd name="T25" fmla="*/ 519 h 607"/>
                <a:gd name="T26" fmla="*/ 356 w 456"/>
                <a:gd name="T27" fmla="*/ 564 h 607"/>
                <a:gd name="T28" fmla="*/ 255 w 456"/>
                <a:gd name="T29" fmla="*/ 539 h 607"/>
                <a:gd name="T30" fmla="*/ 154 w 456"/>
                <a:gd name="T31" fmla="*/ 604 h 607"/>
                <a:gd name="T32" fmla="*/ 89 w 456"/>
                <a:gd name="T33" fmla="*/ 523 h 607"/>
                <a:gd name="T34" fmla="*/ 97 w 456"/>
                <a:gd name="T35" fmla="*/ 507 h 607"/>
                <a:gd name="T36" fmla="*/ 210 w 456"/>
                <a:gd name="T37" fmla="*/ 499 h 607"/>
                <a:gd name="T38" fmla="*/ 182 w 456"/>
                <a:gd name="T39" fmla="*/ 430 h 607"/>
                <a:gd name="T40" fmla="*/ 0 w 456"/>
                <a:gd name="T41" fmla="*/ 438 h 607"/>
                <a:gd name="T42" fmla="*/ 52 w 456"/>
                <a:gd name="T43" fmla="*/ 442 h 607"/>
                <a:gd name="T44" fmla="*/ 113 w 456"/>
                <a:gd name="T45" fmla="*/ 426 h 607"/>
                <a:gd name="T46" fmla="*/ 178 w 456"/>
                <a:gd name="T47" fmla="*/ 389 h 607"/>
                <a:gd name="T48" fmla="*/ 206 w 456"/>
                <a:gd name="T49" fmla="*/ 219 h 607"/>
                <a:gd name="T50" fmla="*/ 101 w 456"/>
                <a:gd name="T51" fmla="*/ 328 h 607"/>
                <a:gd name="T52" fmla="*/ 133 w 456"/>
                <a:gd name="T53" fmla="*/ 118 h 607"/>
                <a:gd name="T54" fmla="*/ 162 w 456"/>
                <a:gd name="T55" fmla="*/ 187 h 607"/>
                <a:gd name="T56" fmla="*/ 219 w 456"/>
                <a:gd name="T57" fmla="*/ 53 h 607"/>
                <a:gd name="T58" fmla="*/ 300 w 456"/>
                <a:gd name="T59" fmla="*/ 0 h 607"/>
                <a:gd name="T60" fmla="*/ 340 w 456"/>
                <a:gd name="T61" fmla="*/ 69 h 607"/>
                <a:gd name="T62" fmla="*/ 219 w 456"/>
                <a:gd name="T63" fmla="*/ 142 h 607"/>
                <a:gd name="T64" fmla="*/ 251 w 456"/>
                <a:gd name="T65" fmla="*/ 101 h 607"/>
                <a:gd name="T66" fmla="*/ 235 w 456"/>
                <a:gd name="T67" fmla="*/ 85 h 607"/>
                <a:gd name="T68" fmla="*/ 219 w 456"/>
                <a:gd name="T69" fmla="*/ 142 h 607"/>
                <a:gd name="T70" fmla="*/ 308 w 456"/>
                <a:gd name="T71" fmla="*/ 154 h 607"/>
                <a:gd name="T72" fmla="*/ 336 w 456"/>
                <a:gd name="T73" fmla="*/ 110 h 607"/>
                <a:gd name="T74" fmla="*/ 324 w 456"/>
                <a:gd name="T75" fmla="*/ 101 h 607"/>
                <a:gd name="T76" fmla="*/ 308 w 456"/>
                <a:gd name="T77" fmla="*/ 154 h 607"/>
                <a:gd name="T78" fmla="*/ 243 w 456"/>
                <a:gd name="T79" fmla="*/ 462 h 607"/>
                <a:gd name="T80" fmla="*/ 259 w 456"/>
                <a:gd name="T81" fmla="*/ 401 h 607"/>
                <a:gd name="T82" fmla="*/ 243 w 456"/>
                <a:gd name="T83" fmla="*/ 462 h 607"/>
                <a:gd name="T84" fmla="*/ 287 w 456"/>
                <a:gd name="T85" fmla="*/ 499 h 607"/>
                <a:gd name="T86" fmla="*/ 320 w 456"/>
                <a:gd name="T87" fmla="*/ 503 h 607"/>
                <a:gd name="T88" fmla="*/ 304 w 456"/>
                <a:gd name="T89" fmla="*/ 470 h 607"/>
                <a:gd name="T90" fmla="*/ 287 w 456"/>
                <a:gd name="T91" fmla="*/ 499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607">
                  <a:moveTo>
                    <a:pt x="340" y="69"/>
                  </a:moveTo>
                  <a:cubicBezTo>
                    <a:pt x="346" y="76"/>
                    <a:pt x="365" y="72"/>
                    <a:pt x="369" y="81"/>
                  </a:cubicBezTo>
                  <a:cubicBezTo>
                    <a:pt x="387" y="161"/>
                    <a:pt x="321" y="221"/>
                    <a:pt x="251" y="239"/>
                  </a:cubicBezTo>
                  <a:cubicBezTo>
                    <a:pt x="248" y="278"/>
                    <a:pt x="229" y="301"/>
                    <a:pt x="235" y="349"/>
                  </a:cubicBezTo>
                  <a:cubicBezTo>
                    <a:pt x="240" y="354"/>
                    <a:pt x="260" y="342"/>
                    <a:pt x="263" y="332"/>
                  </a:cubicBezTo>
                  <a:cubicBezTo>
                    <a:pt x="262" y="317"/>
                    <a:pt x="245" y="318"/>
                    <a:pt x="251" y="296"/>
                  </a:cubicBezTo>
                  <a:cubicBezTo>
                    <a:pt x="276" y="288"/>
                    <a:pt x="300" y="287"/>
                    <a:pt x="316" y="304"/>
                  </a:cubicBezTo>
                  <a:cubicBezTo>
                    <a:pt x="353" y="281"/>
                    <a:pt x="391" y="271"/>
                    <a:pt x="433" y="296"/>
                  </a:cubicBezTo>
                  <a:cubicBezTo>
                    <a:pt x="456" y="365"/>
                    <a:pt x="398" y="376"/>
                    <a:pt x="340" y="377"/>
                  </a:cubicBezTo>
                  <a:cubicBezTo>
                    <a:pt x="331" y="399"/>
                    <a:pt x="329" y="428"/>
                    <a:pt x="320" y="450"/>
                  </a:cubicBezTo>
                  <a:cubicBezTo>
                    <a:pt x="320" y="460"/>
                    <a:pt x="327" y="464"/>
                    <a:pt x="332" y="470"/>
                  </a:cubicBezTo>
                  <a:cubicBezTo>
                    <a:pt x="344" y="467"/>
                    <a:pt x="327" y="460"/>
                    <a:pt x="332" y="450"/>
                  </a:cubicBezTo>
                  <a:cubicBezTo>
                    <a:pt x="351" y="471"/>
                    <a:pt x="363" y="501"/>
                    <a:pt x="385" y="519"/>
                  </a:cubicBezTo>
                  <a:cubicBezTo>
                    <a:pt x="387" y="545"/>
                    <a:pt x="367" y="549"/>
                    <a:pt x="356" y="564"/>
                  </a:cubicBezTo>
                  <a:cubicBezTo>
                    <a:pt x="334" y="544"/>
                    <a:pt x="282" y="554"/>
                    <a:pt x="255" y="539"/>
                  </a:cubicBezTo>
                  <a:cubicBezTo>
                    <a:pt x="217" y="554"/>
                    <a:pt x="201" y="607"/>
                    <a:pt x="154" y="604"/>
                  </a:cubicBezTo>
                  <a:cubicBezTo>
                    <a:pt x="110" y="601"/>
                    <a:pt x="103" y="559"/>
                    <a:pt x="89" y="523"/>
                  </a:cubicBezTo>
                  <a:cubicBezTo>
                    <a:pt x="96" y="515"/>
                    <a:pt x="104" y="522"/>
                    <a:pt x="97" y="507"/>
                  </a:cubicBezTo>
                  <a:cubicBezTo>
                    <a:pt x="124" y="538"/>
                    <a:pt x="193" y="538"/>
                    <a:pt x="210" y="499"/>
                  </a:cubicBezTo>
                  <a:cubicBezTo>
                    <a:pt x="202" y="475"/>
                    <a:pt x="186" y="458"/>
                    <a:pt x="182" y="430"/>
                  </a:cubicBezTo>
                  <a:cubicBezTo>
                    <a:pt x="121" y="445"/>
                    <a:pt x="29" y="543"/>
                    <a:pt x="0" y="438"/>
                  </a:cubicBezTo>
                  <a:cubicBezTo>
                    <a:pt x="13" y="429"/>
                    <a:pt x="28" y="444"/>
                    <a:pt x="52" y="442"/>
                  </a:cubicBezTo>
                  <a:cubicBezTo>
                    <a:pt x="73" y="440"/>
                    <a:pt x="92" y="420"/>
                    <a:pt x="113" y="426"/>
                  </a:cubicBezTo>
                  <a:cubicBezTo>
                    <a:pt x="134" y="404"/>
                    <a:pt x="152" y="403"/>
                    <a:pt x="178" y="389"/>
                  </a:cubicBezTo>
                  <a:cubicBezTo>
                    <a:pt x="186" y="328"/>
                    <a:pt x="199" y="285"/>
                    <a:pt x="206" y="219"/>
                  </a:cubicBezTo>
                  <a:cubicBezTo>
                    <a:pt x="156" y="240"/>
                    <a:pt x="162" y="318"/>
                    <a:pt x="101" y="328"/>
                  </a:cubicBezTo>
                  <a:cubicBezTo>
                    <a:pt x="35" y="269"/>
                    <a:pt x="113" y="185"/>
                    <a:pt x="133" y="118"/>
                  </a:cubicBezTo>
                  <a:cubicBezTo>
                    <a:pt x="188" y="109"/>
                    <a:pt x="181" y="162"/>
                    <a:pt x="162" y="187"/>
                  </a:cubicBezTo>
                  <a:cubicBezTo>
                    <a:pt x="209" y="167"/>
                    <a:pt x="211" y="90"/>
                    <a:pt x="219" y="53"/>
                  </a:cubicBezTo>
                  <a:cubicBezTo>
                    <a:pt x="239" y="29"/>
                    <a:pt x="260" y="6"/>
                    <a:pt x="300" y="0"/>
                  </a:cubicBezTo>
                  <a:cubicBezTo>
                    <a:pt x="320" y="16"/>
                    <a:pt x="340" y="33"/>
                    <a:pt x="340" y="69"/>
                  </a:cubicBezTo>
                  <a:close/>
                  <a:moveTo>
                    <a:pt x="219" y="142"/>
                  </a:moveTo>
                  <a:cubicBezTo>
                    <a:pt x="229" y="128"/>
                    <a:pt x="249" y="124"/>
                    <a:pt x="251" y="101"/>
                  </a:cubicBezTo>
                  <a:cubicBezTo>
                    <a:pt x="246" y="95"/>
                    <a:pt x="247" y="83"/>
                    <a:pt x="235" y="85"/>
                  </a:cubicBezTo>
                  <a:cubicBezTo>
                    <a:pt x="226" y="98"/>
                    <a:pt x="207" y="122"/>
                    <a:pt x="219" y="142"/>
                  </a:cubicBezTo>
                  <a:close/>
                  <a:moveTo>
                    <a:pt x="308" y="154"/>
                  </a:moveTo>
                  <a:cubicBezTo>
                    <a:pt x="325" y="147"/>
                    <a:pt x="334" y="131"/>
                    <a:pt x="336" y="110"/>
                  </a:cubicBezTo>
                  <a:cubicBezTo>
                    <a:pt x="330" y="109"/>
                    <a:pt x="333" y="99"/>
                    <a:pt x="324" y="101"/>
                  </a:cubicBezTo>
                  <a:cubicBezTo>
                    <a:pt x="315" y="115"/>
                    <a:pt x="314" y="138"/>
                    <a:pt x="308" y="154"/>
                  </a:cubicBezTo>
                  <a:close/>
                  <a:moveTo>
                    <a:pt x="243" y="462"/>
                  </a:moveTo>
                  <a:cubicBezTo>
                    <a:pt x="250" y="447"/>
                    <a:pt x="275" y="414"/>
                    <a:pt x="259" y="401"/>
                  </a:cubicBezTo>
                  <a:cubicBezTo>
                    <a:pt x="229" y="403"/>
                    <a:pt x="225" y="443"/>
                    <a:pt x="243" y="462"/>
                  </a:cubicBezTo>
                  <a:close/>
                  <a:moveTo>
                    <a:pt x="287" y="499"/>
                  </a:moveTo>
                  <a:cubicBezTo>
                    <a:pt x="295" y="503"/>
                    <a:pt x="310" y="512"/>
                    <a:pt x="320" y="503"/>
                  </a:cubicBezTo>
                  <a:cubicBezTo>
                    <a:pt x="314" y="492"/>
                    <a:pt x="320" y="471"/>
                    <a:pt x="304" y="470"/>
                  </a:cubicBezTo>
                  <a:cubicBezTo>
                    <a:pt x="299" y="481"/>
                    <a:pt x="294" y="490"/>
                    <a:pt x="287" y="499"/>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9"/>
            <p:cNvSpPr>
              <a:spLocks noEditPoints="1"/>
            </p:cNvSpPr>
            <p:nvPr/>
          </p:nvSpPr>
          <p:spPr bwMode="auto">
            <a:xfrm>
              <a:off x="6697663" y="1057881"/>
              <a:ext cx="1671638" cy="2532063"/>
            </a:xfrm>
            <a:custGeom>
              <a:avLst/>
              <a:gdLst>
                <a:gd name="T0" fmla="*/ 445 w 445"/>
                <a:gd name="T1" fmla="*/ 225 h 672"/>
                <a:gd name="T2" fmla="*/ 291 w 445"/>
                <a:gd name="T3" fmla="*/ 213 h 672"/>
                <a:gd name="T4" fmla="*/ 291 w 445"/>
                <a:gd name="T5" fmla="*/ 193 h 672"/>
                <a:gd name="T6" fmla="*/ 356 w 445"/>
                <a:gd name="T7" fmla="*/ 132 h 672"/>
                <a:gd name="T8" fmla="*/ 348 w 445"/>
                <a:gd name="T9" fmla="*/ 124 h 672"/>
                <a:gd name="T10" fmla="*/ 291 w 445"/>
                <a:gd name="T11" fmla="*/ 148 h 672"/>
                <a:gd name="T12" fmla="*/ 303 w 445"/>
                <a:gd name="T13" fmla="*/ 71 h 672"/>
                <a:gd name="T14" fmla="*/ 239 w 445"/>
                <a:gd name="T15" fmla="*/ 181 h 672"/>
                <a:gd name="T16" fmla="*/ 214 w 445"/>
                <a:gd name="T17" fmla="*/ 156 h 672"/>
                <a:gd name="T18" fmla="*/ 194 w 445"/>
                <a:gd name="T19" fmla="*/ 205 h 672"/>
                <a:gd name="T20" fmla="*/ 162 w 445"/>
                <a:gd name="T21" fmla="*/ 189 h 672"/>
                <a:gd name="T22" fmla="*/ 158 w 445"/>
                <a:gd name="T23" fmla="*/ 237 h 672"/>
                <a:gd name="T24" fmla="*/ 222 w 445"/>
                <a:gd name="T25" fmla="*/ 241 h 672"/>
                <a:gd name="T26" fmla="*/ 81 w 445"/>
                <a:gd name="T27" fmla="*/ 371 h 672"/>
                <a:gd name="T28" fmla="*/ 206 w 445"/>
                <a:gd name="T29" fmla="*/ 290 h 672"/>
                <a:gd name="T30" fmla="*/ 222 w 445"/>
                <a:gd name="T31" fmla="*/ 318 h 672"/>
                <a:gd name="T32" fmla="*/ 170 w 445"/>
                <a:gd name="T33" fmla="*/ 351 h 672"/>
                <a:gd name="T34" fmla="*/ 178 w 445"/>
                <a:gd name="T35" fmla="*/ 375 h 672"/>
                <a:gd name="T36" fmla="*/ 263 w 445"/>
                <a:gd name="T37" fmla="*/ 367 h 672"/>
                <a:gd name="T38" fmla="*/ 198 w 445"/>
                <a:gd name="T39" fmla="*/ 399 h 672"/>
                <a:gd name="T40" fmla="*/ 194 w 445"/>
                <a:gd name="T41" fmla="*/ 444 h 672"/>
                <a:gd name="T42" fmla="*/ 263 w 445"/>
                <a:gd name="T43" fmla="*/ 432 h 672"/>
                <a:gd name="T44" fmla="*/ 194 w 445"/>
                <a:gd name="T45" fmla="*/ 480 h 672"/>
                <a:gd name="T46" fmla="*/ 194 w 445"/>
                <a:gd name="T47" fmla="*/ 533 h 672"/>
                <a:gd name="T48" fmla="*/ 267 w 445"/>
                <a:gd name="T49" fmla="*/ 521 h 672"/>
                <a:gd name="T50" fmla="*/ 259 w 445"/>
                <a:gd name="T51" fmla="*/ 594 h 672"/>
                <a:gd name="T52" fmla="*/ 190 w 445"/>
                <a:gd name="T53" fmla="*/ 582 h 672"/>
                <a:gd name="T54" fmla="*/ 190 w 445"/>
                <a:gd name="T55" fmla="*/ 566 h 672"/>
                <a:gd name="T56" fmla="*/ 117 w 445"/>
                <a:gd name="T57" fmla="*/ 562 h 672"/>
                <a:gd name="T58" fmla="*/ 141 w 445"/>
                <a:gd name="T59" fmla="*/ 610 h 672"/>
                <a:gd name="T60" fmla="*/ 170 w 445"/>
                <a:gd name="T61" fmla="*/ 598 h 672"/>
                <a:gd name="T62" fmla="*/ 267 w 445"/>
                <a:gd name="T63" fmla="*/ 667 h 672"/>
                <a:gd name="T64" fmla="*/ 320 w 445"/>
                <a:gd name="T65" fmla="*/ 618 h 672"/>
                <a:gd name="T66" fmla="*/ 316 w 445"/>
                <a:gd name="T67" fmla="*/ 501 h 672"/>
                <a:gd name="T68" fmla="*/ 352 w 445"/>
                <a:gd name="T69" fmla="*/ 485 h 672"/>
                <a:gd name="T70" fmla="*/ 336 w 445"/>
                <a:gd name="T71" fmla="*/ 412 h 672"/>
                <a:gd name="T72" fmla="*/ 352 w 445"/>
                <a:gd name="T73" fmla="*/ 359 h 672"/>
                <a:gd name="T74" fmla="*/ 316 w 445"/>
                <a:gd name="T75" fmla="*/ 367 h 672"/>
                <a:gd name="T76" fmla="*/ 360 w 445"/>
                <a:gd name="T77" fmla="*/ 306 h 672"/>
                <a:gd name="T78" fmla="*/ 303 w 445"/>
                <a:gd name="T79" fmla="*/ 314 h 672"/>
                <a:gd name="T80" fmla="*/ 340 w 445"/>
                <a:gd name="T81" fmla="*/ 229 h 672"/>
                <a:gd name="T82" fmla="*/ 445 w 445"/>
                <a:gd name="T83" fmla="*/ 225 h 672"/>
                <a:gd name="T84" fmla="*/ 243 w 445"/>
                <a:gd name="T85" fmla="*/ 278 h 672"/>
                <a:gd name="T86" fmla="*/ 259 w 445"/>
                <a:gd name="T87" fmla="*/ 262 h 672"/>
                <a:gd name="T88" fmla="*/ 243 w 445"/>
                <a:gd name="T89" fmla="*/ 278 h 672"/>
                <a:gd name="T90" fmla="*/ 259 w 445"/>
                <a:gd name="T91" fmla="*/ 229 h 672"/>
                <a:gd name="T92" fmla="*/ 251 w 445"/>
                <a:gd name="T93" fmla="*/ 185 h 672"/>
                <a:gd name="T94" fmla="*/ 259 w 445"/>
                <a:gd name="T95" fmla="*/ 229 h 672"/>
                <a:gd name="T96" fmla="*/ 316 w 445"/>
                <a:gd name="T97" fmla="*/ 424 h 672"/>
                <a:gd name="T98" fmla="*/ 312 w 445"/>
                <a:gd name="T99" fmla="*/ 452 h 672"/>
                <a:gd name="T100" fmla="*/ 316 w 445"/>
                <a:gd name="T101" fmla="*/ 424 h 672"/>
                <a:gd name="T102" fmla="*/ 291 w 445"/>
                <a:gd name="T103" fmla="*/ 249 h 672"/>
                <a:gd name="T104" fmla="*/ 316 w 445"/>
                <a:gd name="T105" fmla="*/ 233 h 672"/>
                <a:gd name="T106" fmla="*/ 291 w 445"/>
                <a:gd name="T107" fmla="*/ 249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672">
                  <a:moveTo>
                    <a:pt x="445" y="225"/>
                  </a:moveTo>
                  <a:cubicBezTo>
                    <a:pt x="433" y="159"/>
                    <a:pt x="333" y="225"/>
                    <a:pt x="291" y="213"/>
                  </a:cubicBezTo>
                  <a:cubicBezTo>
                    <a:pt x="291" y="206"/>
                    <a:pt x="291" y="199"/>
                    <a:pt x="291" y="193"/>
                  </a:cubicBezTo>
                  <a:cubicBezTo>
                    <a:pt x="323" y="182"/>
                    <a:pt x="357" y="174"/>
                    <a:pt x="356" y="132"/>
                  </a:cubicBezTo>
                  <a:cubicBezTo>
                    <a:pt x="352" y="131"/>
                    <a:pt x="350" y="127"/>
                    <a:pt x="348" y="124"/>
                  </a:cubicBezTo>
                  <a:cubicBezTo>
                    <a:pt x="315" y="116"/>
                    <a:pt x="314" y="159"/>
                    <a:pt x="291" y="148"/>
                  </a:cubicBezTo>
                  <a:cubicBezTo>
                    <a:pt x="291" y="127"/>
                    <a:pt x="305" y="105"/>
                    <a:pt x="303" y="71"/>
                  </a:cubicBezTo>
                  <a:cubicBezTo>
                    <a:pt x="228" y="0"/>
                    <a:pt x="284" y="158"/>
                    <a:pt x="239" y="181"/>
                  </a:cubicBezTo>
                  <a:cubicBezTo>
                    <a:pt x="230" y="173"/>
                    <a:pt x="230" y="157"/>
                    <a:pt x="214" y="156"/>
                  </a:cubicBezTo>
                  <a:cubicBezTo>
                    <a:pt x="199" y="164"/>
                    <a:pt x="209" y="197"/>
                    <a:pt x="194" y="205"/>
                  </a:cubicBezTo>
                  <a:cubicBezTo>
                    <a:pt x="172" y="211"/>
                    <a:pt x="180" y="187"/>
                    <a:pt x="162" y="189"/>
                  </a:cubicBezTo>
                  <a:cubicBezTo>
                    <a:pt x="144" y="201"/>
                    <a:pt x="152" y="218"/>
                    <a:pt x="158" y="237"/>
                  </a:cubicBezTo>
                  <a:cubicBezTo>
                    <a:pt x="188" y="246"/>
                    <a:pt x="211" y="215"/>
                    <a:pt x="222" y="241"/>
                  </a:cubicBezTo>
                  <a:cubicBezTo>
                    <a:pt x="187" y="274"/>
                    <a:pt x="0" y="322"/>
                    <a:pt x="81" y="371"/>
                  </a:cubicBezTo>
                  <a:cubicBezTo>
                    <a:pt x="120" y="342"/>
                    <a:pt x="163" y="316"/>
                    <a:pt x="206" y="290"/>
                  </a:cubicBezTo>
                  <a:cubicBezTo>
                    <a:pt x="211" y="300"/>
                    <a:pt x="221" y="305"/>
                    <a:pt x="222" y="318"/>
                  </a:cubicBezTo>
                  <a:cubicBezTo>
                    <a:pt x="204" y="329"/>
                    <a:pt x="189" y="342"/>
                    <a:pt x="170" y="351"/>
                  </a:cubicBezTo>
                  <a:cubicBezTo>
                    <a:pt x="168" y="364"/>
                    <a:pt x="182" y="360"/>
                    <a:pt x="178" y="375"/>
                  </a:cubicBezTo>
                  <a:cubicBezTo>
                    <a:pt x="204" y="373"/>
                    <a:pt x="241" y="360"/>
                    <a:pt x="263" y="367"/>
                  </a:cubicBezTo>
                  <a:cubicBezTo>
                    <a:pt x="240" y="376"/>
                    <a:pt x="225" y="394"/>
                    <a:pt x="198" y="399"/>
                  </a:cubicBezTo>
                  <a:cubicBezTo>
                    <a:pt x="191" y="414"/>
                    <a:pt x="189" y="427"/>
                    <a:pt x="194" y="444"/>
                  </a:cubicBezTo>
                  <a:cubicBezTo>
                    <a:pt x="210" y="436"/>
                    <a:pt x="246" y="425"/>
                    <a:pt x="263" y="432"/>
                  </a:cubicBezTo>
                  <a:cubicBezTo>
                    <a:pt x="245" y="453"/>
                    <a:pt x="228" y="475"/>
                    <a:pt x="194" y="480"/>
                  </a:cubicBezTo>
                  <a:cubicBezTo>
                    <a:pt x="191" y="502"/>
                    <a:pt x="181" y="516"/>
                    <a:pt x="194" y="533"/>
                  </a:cubicBezTo>
                  <a:cubicBezTo>
                    <a:pt x="224" y="535"/>
                    <a:pt x="245" y="527"/>
                    <a:pt x="267" y="521"/>
                  </a:cubicBezTo>
                  <a:cubicBezTo>
                    <a:pt x="269" y="545"/>
                    <a:pt x="274" y="572"/>
                    <a:pt x="259" y="594"/>
                  </a:cubicBezTo>
                  <a:cubicBezTo>
                    <a:pt x="236" y="604"/>
                    <a:pt x="216" y="581"/>
                    <a:pt x="190" y="582"/>
                  </a:cubicBezTo>
                  <a:cubicBezTo>
                    <a:pt x="190" y="571"/>
                    <a:pt x="197" y="574"/>
                    <a:pt x="190" y="566"/>
                  </a:cubicBezTo>
                  <a:cubicBezTo>
                    <a:pt x="165" y="566"/>
                    <a:pt x="135" y="554"/>
                    <a:pt x="117" y="562"/>
                  </a:cubicBezTo>
                  <a:cubicBezTo>
                    <a:pt x="110" y="580"/>
                    <a:pt x="128" y="599"/>
                    <a:pt x="141" y="610"/>
                  </a:cubicBezTo>
                  <a:cubicBezTo>
                    <a:pt x="159" y="614"/>
                    <a:pt x="155" y="597"/>
                    <a:pt x="170" y="598"/>
                  </a:cubicBezTo>
                  <a:cubicBezTo>
                    <a:pt x="195" y="621"/>
                    <a:pt x="236" y="657"/>
                    <a:pt x="267" y="667"/>
                  </a:cubicBezTo>
                  <a:cubicBezTo>
                    <a:pt x="283" y="672"/>
                    <a:pt x="316" y="634"/>
                    <a:pt x="320" y="618"/>
                  </a:cubicBezTo>
                  <a:cubicBezTo>
                    <a:pt x="329" y="582"/>
                    <a:pt x="309" y="540"/>
                    <a:pt x="316" y="501"/>
                  </a:cubicBezTo>
                  <a:cubicBezTo>
                    <a:pt x="331" y="498"/>
                    <a:pt x="342" y="492"/>
                    <a:pt x="352" y="485"/>
                  </a:cubicBezTo>
                  <a:cubicBezTo>
                    <a:pt x="359" y="451"/>
                    <a:pt x="355" y="433"/>
                    <a:pt x="336" y="412"/>
                  </a:cubicBezTo>
                  <a:cubicBezTo>
                    <a:pt x="348" y="401"/>
                    <a:pt x="356" y="386"/>
                    <a:pt x="352" y="359"/>
                  </a:cubicBezTo>
                  <a:cubicBezTo>
                    <a:pt x="334" y="353"/>
                    <a:pt x="323" y="375"/>
                    <a:pt x="316" y="367"/>
                  </a:cubicBezTo>
                  <a:cubicBezTo>
                    <a:pt x="330" y="348"/>
                    <a:pt x="387" y="342"/>
                    <a:pt x="360" y="306"/>
                  </a:cubicBezTo>
                  <a:cubicBezTo>
                    <a:pt x="336" y="303"/>
                    <a:pt x="326" y="315"/>
                    <a:pt x="303" y="314"/>
                  </a:cubicBezTo>
                  <a:cubicBezTo>
                    <a:pt x="299" y="268"/>
                    <a:pt x="346" y="265"/>
                    <a:pt x="340" y="229"/>
                  </a:cubicBezTo>
                  <a:cubicBezTo>
                    <a:pt x="378" y="223"/>
                    <a:pt x="420" y="245"/>
                    <a:pt x="445" y="225"/>
                  </a:cubicBezTo>
                  <a:close/>
                  <a:moveTo>
                    <a:pt x="243" y="278"/>
                  </a:moveTo>
                  <a:cubicBezTo>
                    <a:pt x="231" y="271"/>
                    <a:pt x="250" y="261"/>
                    <a:pt x="259" y="262"/>
                  </a:cubicBezTo>
                  <a:cubicBezTo>
                    <a:pt x="263" y="277"/>
                    <a:pt x="245" y="270"/>
                    <a:pt x="243" y="278"/>
                  </a:cubicBezTo>
                  <a:close/>
                  <a:moveTo>
                    <a:pt x="259" y="229"/>
                  </a:moveTo>
                  <a:cubicBezTo>
                    <a:pt x="238" y="220"/>
                    <a:pt x="243" y="198"/>
                    <a:pt x="251" y="185"/>
                  </a:cubicBezTo>
                  <a:cubicBezTo>
                    <a:pt x="266" y="186"/>
                    <a:pt x="259" y="225"/>
                    <a:pt x="259" y="229"/>
                  </a:cubicBezTo>
                  <a:close/>
                  <a:moveTo>
                    <a:pt x="316" y="424"/>
                  </a:moveTo>
                  <a:cubicBezTo>
                    <a:pt x="332" y="427"/>
                    <a:pt x="331" y="453"/>
                    <a:pt x="312" y="452"/>
                  </a:cubicBezTo>
                  <a:cubicBezTo>
                    <a:pt x="309" y="439"/>
                    <a:pt x="314" y="433"/>
                    <a:pt x="316" y="424"/>
                  </a:cubicBezTo>
                  <a:close/>
                  <a:moveTo>
                    <a:pt x="291" y="249"/>
                  </a:moveTo>
                  <a:cubicBezTo>
                    <a:pt x="291" y="236"/>
                    <a:pt x="303" y="234"/>
                    <a:pt x="316" y="233"/>
                  </a:cubicBezTo>
                  <a:cubicBezTo>
                    <a:pt x="309" y="240"/>
                    <a:pt x="306" y="250"/>
                    <a:pt x="291" y="249"/>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10"/>
            <p:cNvSpPr>
              <a:spLocks/>
            </p:cNvSpPr>
            <p:nvPr/>
          </p:nvSpPr>
          <p:spPr bwMode="auto">
            <a:xfrm>
              <a:off x="2414588" y="1569057"/>
              <a:ext cx="965200" cy="1895475"/>
            </a:xfrm>
            <a:custGeom>
              <a:avLst/>
              <a:gdLst>
                <a:gd name="T0" fmla="*/ 232 w 257"/>
                <a:gd name="T1" fmla="*/ 0 h 503"/>
                <a:gd name="T2" fmla="*/ 257 w 257"/>
                <a:gd name="T3" fmla="*/ 45 h 503"/>
                <a:gd name="T4" fmla="*/ 164 w 257"/>
                <a:gd name="T5" fmla="*/ 142 h 503"/>
                <a:gd name="T6" fmla="*/ 176 w 257"/>
                <a:gd name="T7" fmla="*/ 494 h 503"/>
                <a:gd name="T8" fmla="*/ 168 w 257"/>
                <a:gd name="T9" fmla="*/ 499 h 503"/>
                <a:gd name="T10" fmla="*/ 127 w 257"/>
                <a:gd name="T11" fmla="*/ 478 h 503"/>
                <a:gd name="T12" fmla="*/ 139 w 257"/>
                <a:gd name="T13" fmla="*/ 182 h 503"/>
                <a:gd name="T14" fmla="*/ 70 w 257"/>
                <a:gd name="T15" fmla="*/ 304 h 503"/>
                <a:gd name="T16" fmla="*/ 14 w 257"/>
                <a:gd name="T17" fmla="*/ 284 h 503"/>
                <a:gd name="T18" fmla="*/ 58 w 257"/>
                <a:gd name="T19" fmla="*/ 195 h 503"/>
                <a:gd name="T20" fmla="*/ 151 w 257"/>
                <a:gd name="T21" fmla="*/ 73 h 503"/>
                <a:gd name="T22" fmla="*/ 232 w 257"/>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503">
                  <a:moveTo>
                    <a:pt x="232" y="0"/>
                  </a:moveTo>
                  <a:cubicBezTo>
                    <a:pt x="246" y="9"/>
                    <a:pt x="243" y="36"/>
                    <a:pt x="257" y="45"/>
                  </a:cubicBezTo>
                  <a:cubicBezTo>
                    <a:pt x="233" y="84"/>
                    <a:pt x="193" y="108"/>
                    <a:pt x="164" y="142"/>
                  </a:cubicBezTo>
                  <a:cubicBezTo>
                    <a:pt x="201" y="245"/>
                    <a:pt x="159" y="369"/>
                    <a:pt x="176" y="494"/>
                  </a:cubicBezTo>
                  <a:cubicBezTo>
                    <a:pt x="171" y="494"/>
                    <a:pt x="168" y="495"/>
                    <a:pt x="168" y="499"/>
                  </a:cubicBezTo>
                  <a:cubicBezTo>
                    <a:pt x="143" y="503"/>
                    <a:pt x="147" y="479"/>
                    <a:pt x="127" y="478"/>
                  </a:cubicBezTo>
                  <a:cubicBezTo>
                    <a:pt x="118" y="374"/>
                    <a:pt x="166" y="270"/>
                    <a:pt x="139" y="182"/>
                  </a:cubicBezTo>
                  <a:cubicBezTo>
                    <a:pt x="108" y="215"/>
                    <a:pt x="90" y="261"/>
                    <a:pt x="70" y="304"/>
                  </a:cubicBezTo>
                  <a:cubicBezTo>
                    <a:pt x="53" y="292"/>
                    <a:pt x="36" y="281"/>
                    <a:pt x="14" y="284"/>
                  </a:cubicBezTo>
                  <a:cubicBezTo>
                    <a:pt x="0" y="232"/>
                    <a:pt x="35" y="221"/>
                    <a:pt x="58" y="195"/>
                  </a:cubicBezTo>
                  <a:cubicBezTo>
                    <a:pt x="91" y="157"/>
                    <a:pt x="115" y="110"/>
                    <a:pt x="151" y="73"/>
                  </a:cubicBezTo>
                  <a:cubicBezTo>
                    <a:pt x="177" y="47"/>
                    <a:pt x="209" y="30"/>
                    <a:pt x="232" y="0"/>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11"/>
            <p:cNvSpPr>
              <a:spLocks noEditPoints="1"/>
            </p:cNvSpPr>
            <p:nvPr/>
          </p:nvSpPr>
          <p:spPr bwMode="auto">
            <a:xfrm>
              <a:off x="4768850" y="1261082"/>
              <a:ext cx="1835150" cy="2286000"/>
            </a:xfrm>
            <a:custGeom>
              <a:avLst/>
              <a:gdLst>
                <a:gd name="T0" fmla="*/ 339 w 489"/>
                <a:gd name="T1" fmla="*/ 13 h 607"/>
                <a:gd name="T2" fmla="*/ 331 w 489"/>
                <a:gd name="T3" fmla="*/ 90 h 607"/>
                <a:gd name="T4" fmla="*/ 432 w 489"/>
                <a:gd name="T5" fmla="*/ 139 h 607"/>
                <a:gd name="T6" fmla="*/ 400 w 489"/>
                <a:gd name="T7" fmla="*/ 155 h 607"/>
                <a:gd name="T8" fmla="*/ 408 w 489"/>
                <a:gd name="T9" fmla="*/ 195 h 607"/>
                <a:gd name="T10" fmla="*/ 372 w 489"/>
                <a:gd name="T11" fmla="*/ 212 h 607"/>
                <a:gd name="T12" fmla="*/ 392 w 489"/>
                <a:gd name="T13" fmla="*/ 248 h 607"/>
                <a:gd name="T14" fmla="*/ 327 w 489"/>
                <a:gd name="T15" fmla="*/ 297 h 607"/>
                <a:gd name="T16" fmla="*/ 380 w 489"/>
                <a:gd name="T17" fmla="*/ 325 h 607"/>
                <a:gd name="T18" fmla="*/ 372 w 489"/>
                <a:gd name="T19" fmla="*/ 349 h 607"/>
                <a:gd name="T20" fmla="*/ 404 w 489"/>
                <a:gd name="T21" fmla="*/ 410 h 607"/>
                <a:gd name="T22" fmla="*/ 307 w 489"/>
                <a:gd name="T23" fmla="*/ 536 h 607"/>
                <a:gd name="T24" fmla="*/ 481 w 489"/>
                <a:gd name="T25" fmla="*/ 536 h 607"/>
                <a:gd name="T26" fmla="*/ 457 w 489"/>
                <a:gd name="T27" fmla="*/ 548 h 607"/>
                <a:gd name="T28" fmla="*/ 489 w 489"/>
                <a:gd name="T29" fmla="*/ 556 h 607"/>
                <a:gd name="T30" fmla="*/ 343 w 489"/>
                <a:gd name="T31" fmla="*/ 605 h 607"/>
                <a:gd name="T32" fmla="*/ 120 w 489"/>
                <a:gd name="T33" fmla="*/ 528 h 607"/>
                <a:gd name="T34" fmla="*/ 31 w 489"/>
                <a:gd name="T35" fmla="*/ 556 h 607"/>
                <a:gd name="T36" fmla="*/ 15 w 489"/>
                <a:gd name="T37" fmla="*/ 508 h 607"/>
                <a:gd name="T38" fmla="*/ 120 w 489"/>
                <a:gd name="T39" fmla="*/ 463 h 607"/>
                <a:gd name="T40" fmla="*/ 112 w 489"/>
                <a:gd name="T41" fmla="*/ 426 h 607"/>
                <a:gd name="T42" fmla="*/ 80 w 489"/>
                <a:gd name="T43" fmla="*/ 228 h 607"/>
                <a:gd name="T44" fmla="*/ 145 w 489"/>
                <a:gd name="T45" fmla="*/ 179 h 607"/>
                <a:gd name="T46" fmla="*/ 165 w 489"/>
                <a:gd name="T47" fmla="*/ 208 h 607"/>
                <a:gd name="T48" fmla="*/ 254 w 489"/>
                <a:gd name="T49" fmla="*/ 183 h 607"/>
                <a:gd name="T50" fmla="*/ 270 w 489"/>
                <a:gd name="T51" fmla="*/ 135 h 607"/>
                <a:gd name="T52" fmla="*/ 209 w 489"/>
                <a:gd name="T53" fmla="*/ 106 h 607"/>
                <a:gd name="T54" fmla="*/ 270 w 489"/>
                <a:gd name="T55" fmla="*/ 86 h 607"/>
                <a:gd name="T56" fmla="*/ 286 w 489"/>
                <a:gd name="T57" fmla="*/ 58 h 607"/>
                <a:gd name="T58" fmla="*/ 270 w 489"/>
                <a:gd name="T59" fmla="*/ 41 h 607"/>
                <a:gd name="T60" fmla="*/ 339 w 489"/>
                <a:gd name="T61" fmla="*/ 13 h 607"/>
                <a:gd name="T62" fmla="*/ 311 w 489"/>
                <a:gd name="T63" fmla="*/ 163 h 607"/>
                <a:gd name="T64" fmla="*/ 363 w 489"/>
                <a:gd name="T65" fmla="*/ 127 h 607"/>
                <a:gd name="T66" fmla="*/ 315 w 489"/>
                <a:gd name="T67" fmla="*/ 122 h 607"/>
                <a:gd name="T68" fmla="*/ 311 w 489"/>
                <a:gd name="T69" fmla="*/ 163 h 607"/>
                <a:gd name="T70" fmla="*/ 177 w 489"/>
                <a:gd name="T71" fmla="*/ 220 h 607"/>
                <a:gd name="T72" fmla="*/ 145 w 489"/>
                <a:gd name="T73" fmla="*/ 268 h 607"/>
                <a:gd name="T74" fmla="*/ 153 w 489"/>
                <a:gd name="T75" fmla="*/ 471 h 607"/>
                <a:gd name="T76" fmla="*/ 197 w 489"/>
                <a:gd name="T77" fmla="*/ 487 h 607"/>
                <a:gd name="T78" fmla="*/ 185 w 489"/>
                <a:gd name="T79" fmla="*/ 451 h 607"/>
                <a:gd name="T80" fmla="*/ 250 w 489"/>
                <a:gd name="T81" fmla="*/ 386 h 607"/>
                <a:gd name="T82" fmla="*/ 193 w 489"/>
                <a:gd name="T83" fmla="*/ 414 h 607"/>
                <a:gd name="T84" fmla="*/ 262 w 489"/>
                <a:gd name="T85" fmla="*/ 285 h 607"/>
                <a:gd name="T86" fmla="*/ 197 w 489"/>
                <a:gd name="T87" fmla="*/ 309 h 607"/>
                <a:gd name="T88" fmla="*/ 185 w 489"/>
                <a:gd name="T89" fmla="*/ 268 h 607"/>
                <a:gd name="T90" fmla="*/ 250 w 489"/>
                <a:gd name="T91" fmla="*/ 232 h 607"/>
                <a:gd name="T92" fmla="*/ 177 w 489"/>
                <a:gd name="T93" fmla="*/ 220 h 607"/>
                <a:gd name="T94" fmla="*/ 303 w 489"/>
                <a:gd name="T95" fmla="*/ 414 h 607"/>
                <a:gd name="T96" fmla="*/ 355 w 489"/>
                <a:gd name="T97" fmla="*/ 398 h 607"/>
                <a:gd name="T98" fmla="*/ 303 w 489"/>
                <a:gd name="T99" fmla="*/ 414 h 607"/>
                <a:gd name="T100" fmla="*/ 205 w 489"/>
                <a:gd name="T101" fmla="*/ 499 h 607"/>
                <a:gd name="T102" fmla="*/ 258 w 489"/>
                <a:gd name="T103" fmla="*/ 516 h 607"/>
                <a:gd name="T104" fmla="*/ 246 w 489"/>
                <a:gd name="T105" fmla="*/ 475 h 607"/>
                <a:gd name="T106" fmla="*/ 205 w 489"/>
                <a:gd name="T107" fmla="*/ 499 h 607"/>
                <a:gd name="T108" fmla="*/ 35 w 489"/>
                <a:gd name="T109" fmla="*/ 536 h 607"/>
                <a:gd name="T110" fmla="*/ 76 w 489"/>
                <a:gd name="T111" fmla="*/ 512 h 607"/>
                <a:gd name="T112" fmla="*/ 35 w 489"/>
                <a:gd name="T113" fmla="*/ 53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9" h="607">
                  <a:moveTo>
                    <a:pt x="339" y="13"/>
                  </a:moveTo>
                  <a:cubicBezTo>
                    <a:pt x="349" y="41"/>
                    <a:pt x="339" y="69"/>
                    <a:pt x="331" y="90"/>
                  </a:cubicBezTo>
                  <a:cubicBezTo>
                    <a:pt x="359" y="112"/>
                    <a:pt x="433" y="88"/>
                    <a:pt x="432" y="139"/>
                  </a:cubicBezTo>
                  <a:cubicBezTo>
                    <a:pt x="428" y="150"/>
                    <a:pt x="411" y="150"/>
                    <a:pt x="400" y="155"/>
                  </a:cubicBezTo>
                  <a:cubicBezTo>
                    <a:pt x="404" y="167"/>
                    <a:pt x="411" y="176"/>
                    <a:pt x="408" y="195"/>
                  </a:cubicBezTo>
                  <a:cubicBezTo>
                    <a:pt x="395" y="200"/>
                    <a:pt x="387" y="209"/>
                    <a:pt x="372" y="212"/>
                  </a:cubicBezTo>
                  <a:cubicBezTo>
                    <a:pt x="376" y="226"/>
                    <a:pt x="387" y="234"/>
                    <a:pt x="392" y="248"/>
                  </a:cubicBezTo>
                  <a:cubicBezTo>
                    <a:pt x="374" y="268"/>
                    <a:pt x="349" y="281"/>
                    <a:pt x="327" y="297"/>
                  </a:cubicBezTo>
                  <a:cubicBezTo>
                    <a:pt x="337" y="314"/>
                    <a:pt x="370" y="307"/>
                    <a:pt x="380" y="325"/>
                  </a:cubicBezTo>
                  <a:cubicBezTo>
                    <a:pt x="378" y="335"/>
                    <a:pt x="375" y="342"/>
                    <a:pt x="372" y="349"/>
                  </a:cubicBezTo>
                  <a:cubicBezTo>
                    <a:pt x="379" y="373"/>
                    <a:pt x="413" y="371"/>
                    <a:pt x="404" y="410"/>
                  </a:cubicBezTo>
                  <a:cubicBezTo>
                    <a:pt x="360" y="437"/>
                    <a:pt x="254" y="452"/>
                    <a:pt x="307" y="536"/>
                  </a:cubicBezTo>
                  <a:cubicBezTo>
                    <a:pt x="366" y="539"/>
                    <a:pt x="422" y="542"/>
                    <a:pt x="481" y="536"/>
                  </a:cubicBezTo>
                  <a:cubicBezTo>
                    <a:pt x="485" y="552"/>
                    <a:pt x="460" y="539"/>
                    <a:pt x="457" y="548"/>
                  </a:cubicBezTo>
                  <a:cubicBezTo>
                    <a:pt x="458" y="561"/>
                    <a:pt x="477" y="555"/>
                    <a:pt x="489" y="556"/>
                  </a:cubicBezTo>
                  <a:cubicBezTo>
                    <a:pt x="438" y="583"/>
                    <a:pt x="399" y="607"/>
                    <a:pt x="343" y="605"/>
                  </a:cubicBezTo>
                  <a:cubicBezTo>
                    <a:pt x="264" y="602"/>
                    <a:pt x="187" y="522"/>
                    <a:pt x="120" y="528"/>
                  </a:cubicBezTo>
                  <a:cubicBezTo>
                    <a:pt x="85" y="531"/>
                    <a:pt x="70" y="570"/>
                    <a:pt x="31" y="556"/>
                  </a:cubicBezTo>
                  <a:cubicBezTo>
                    <a:pt x="22" y="543"/>
                    <a:pt x="34" y="498"/>
                    <a:pt x="15" y="508"/>
                  </a:cubicBezTo>
                  <a:cubicBezTo>
                    <a:pt x="0" y="439"/>
                    <a:pt x="76" y="432"/>
                    <a:pt x="120" y="463"/>
                  </a:cubicBezTo>
                  <a:cubicBezTo>
                    <a:pt x="130" y="448"/>
                    <a:pt x="115" y="441"/>
                    <a:pt x="112" y="426"/>
                  </a:cubicBezTo>
                  <a:cubicBezTo>
                    <a:pt x="101" y="366"/>
                    <a:pt x="122" y="262"/>
                    <a:pt x="80" y="228"/>
                  </a:cubicBezTo>
                  <a:cubicBezTo>
                    <a:pt x="95" y="205"/>
                    <a:pt x="106" y="178"/>
                    <a:pt x="145" y="179"/>
                  </a:cubicBezTo>
                  <a:cubicBezTo>
                    <a:pt x="155" y="185"/>
                    <a:pt x="160" y="196"/>
                    <a:pt x="165" y="208"/>
                  </a:cubicBezTo>
                  <a:cubicBezTo>
                    <a:pt x="200" y="205"/>
                    <a:pt x="221" y="188"/>
                    <a:pt x="254" y="183"/>
                  </a:cubicBezTo>
                  <a:cubicBezTo>
                    <a:pt x="266" y="165"/>
                    <a:pt x="270" y="159"/>
                    <a:pt x="270" y="135"/>
                  </a:cubicBezTo>
                  <a:cubicBezTo>
                    <a:pt x="250" y="133"/>
                    <a:pt x="218" y="130"/>
                    <a:pt x="209" y="106"/>
                  </a:cubicBezTo>
                  <a:cubicBezTo>
                    <a:pt x="219" y="89"/>
                    <a:pt x="241" y="84"/>
                    <a:pt x="270" y="86"/>
                  </a:cubicBezTo>
                  <a:cubicBezTo>
                    <a:pt x="283" y="84"/>
                    <a:pt x="278" y="64"/>
                    <a:pt x="286" y="58"/>
                  </a:cubicBezTo>
                  <a:cubicBezTo>
                    <a:pt x="285" y="48"/>
                    <a:pt x="274" y="49"/>
                    <a:pt x="270" y="41"/>
                  </a:cubicBezTo>
                  <a:cubicBezTo>
                    <a:pt x="274" y="8"/>
                    <a:pt x="311" y="0"/>
                    <a:pt x="339" y="13"/>
                  </a:cubicBezTo>
                  <a:close/>
                  <a:moveTo>
                    <a:pt x="311" y="163"/>
                  </a:moveTo>
                  <a:cubicBezTo>
                    <a:pt x="333" y="155"/>
                    <a:pt x="351" y="143"/>
                    <a:pt x="363" y="127"/>
                  </a:cubicBezTo>
                  <a:cubicBezTo>
                    <a:pt x="351" y="121"/>
                    <a:pt x="332" y="122"/>
                    <a:pt x="315" y="122"/>
                  </a:cubicBezTo>
                  <a:cubicBezTo>
                    <a:pt x="308" y="130"/>
                    <a:pt x="312" y="149"/>
                    <a:pt x="311" y="163"/>
                  </a:cubicBezTo>
                  <a:close/>
                  <a:moveTo>
                    <a:pt x="177" y="220"/>
                  </a:moveTo>
                  <a:cubicBezTo>
                    <a:pt x="180" y="244"/>
                    <a:pt x="152" y="245"/>
                    <a:pt x="145" y="268"/>
                  </a:cubicBezTo>
                  <a:cubicBezTo>
                    <a:pt x="125" y="328"/>
                    <a:pt x="151" y="423"/>
                    <a:pt x="153" y="471"/>
                  </a:cubicBezTo>
                  <a:cubicBezTo>
                    <a:pt x="165" y="476"/>
                    <a:pt x="185" y="495"/>
                    <a:pt x="197" y="487"/>
                  </a:cubicBezTo>
                  <a:cubicBezTo>
                    <a:pt x="191" y="477"/>
                    <a:pt x="184" y="468"/>
                    <a:pt x="185" y="451"/>
                  </a:cubicBezTo>
                  <a:cubicBezTo>
                    <a:pt x="202" y="429"/>
                    <a:pt x="262" y="410"/>
                    <a:pt x="250" y="386"/>
                  </a:cubicBezTo>
                  <a:cubicBezTo>
                    <a:pt x="231" y="395"/>
                    <a:pt x="213" y="406"/>
                    <a:pt x="193" y="414"/>
                  </a:cubicBezTo>
                  <a:cubicBezTo>
                    <a:pt x="134" y="349"/>
                    <a:pt x="268" y="335"/>
                    <a:pt x="262" y="285"/>
                  </a:cubicBezTo>
                  <a:cubicBezTo>
                    <a:pt x="241" y="279"/>
                    <a:pt x="223" y="307"/>
                    <a:pt x="197" y="309"/>
                  </a:cubicBezTo>
                  <a:cubicBezTo>
                    <a:pt x="188" y="301"/>
                    <a:pt x="183" y="288"/>
                    <a:pt x="185" y="268"/>
                  </a:cubicBezTo>
                  <a:cubicBezTo>
                    <a:pt x="203" y="255"/>
                    <a:pt x="250" y="249"/>
                    <a:pt x="250" y="232"/>
                  </a:cubicBezTo>
                  <a:cubicBezTo>
                    <a:pt x="229" y="235"/>
                    <a:pt x="194" y="238"/>
                    <a:pt x="177" y="220"/>
                  </a:cubicBezTo>
                  <a:close/>
                  <a:moveTo>
                    <a:pt x="303" y="414"/>
                  </a:moveTo>
                  <a:cubicBezTo>
                    <a:pt x="319" y="408"/>
                    <a:pt x="339" y="404"/>
                    <a:pt x="355" y="398"/>
                  </a:cubicBezTo>
                  <a:cubicBezTo>
                    <a:pt x="355" y="349"/>
                    <a:pt x="309" y="397"/>
                    <a:pt x="303" y="414"/>
                  </a:cubicBezTo>
                  <a:close/>
                  <a:moveTo>
                    <a:pt x="205" y="499"/>
                  </a:moveTo>
                  <a:cubicBezTo>
                    <a:pt x="227" y="501"/>
                    <a:pt x="233" y="518"/>
                    <a:pt x="258" y="516"/>
                  </a:cubicBezTo>
                  <a:cubicBezTo>
                    <a:pt x="254" y="503"/>
                    <a:pt x="262" y="483"/>
                    <a:pt x="246" y="475"/>
                  </a:cubicBezTo>
                  <a:cubicBezTo>
                    <a:pt x="237" y="488"/>
                    <a:pt x="206" y="479"/>
                    <a:pt x="205" y="499"/>
                  </a:cubicBezTo>
                  <a:close/>
                  <a:moveTo>
                    <a:pt x="35" y="536"/>
                  </a:moveTo>
                  <a:cubicBezTo>
                    <a:pt x="48" y="542"/>
                    <a:pt x="69" y="525"/>
                    <a:pt x="76" y="512"/>
                  </a:cubicBezTo>
                  <a:cubicBezTo>
                    <a:pt x="56" y="502"/>
                    <a:pt x="29" y="508"/>
                    <a:pt x="35" y="536"/>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grpSp>
    </p:spTree>
    <p:extLst>
      <p:ext uri="{BB962C8B-B14F-4D97-AF65-F5344CB8AC3E}">
        <p14:creationId xmlns:p14="http://schemas.microsoft.com/office/powerpoint/2010/main" val="139433080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154"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 Singular light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934100" cy="3510000"/>
          </a:xfrm>
        </p:spPr>
        <p:txBody>
          <a:bodyPr anchor="t" anchorCtr="0"/>
          <a:lstStyle>
            <a:lvl1pPr algn="l">
              <a:lnSpc>
                <a:spcPct val="100000"/>
              </a:lnSpc>
              <a:defRPr sz="6000">
                <a:solidFill>
                  <a:srgbClr val="00338D"/>
                </a:solidFill>
              </a:defRPr>
            </a:lvl1pPr>
          </a:lstStyle>
          <a:p>
            <a:r>
              <a:rPr lang="zh-TW" altLang="en-US" dirty="0" smtClean="0"/>
              <a:t>封面標題</a:t>
            </a:r>
            <a:br>
              <a:rPr lang="zh-TW" altLang="en-US" dirty="0" smtClean="0"/>
            </a:br>
            <a:r>
              <a:rPr lang="zh-TW" altLang="en-US" dirty="0" smtClean="0"/>
              <a:t>－字級</a:t>
            </a:r>
            <a:r>
              <a:rPr lang="en-US" altLang="zh-TW" dirty="0" smtClean="0"/>
              <a:t>60pt</a:t>
            </a:r>
            <a:br>
              <a:rPr lang="en-US" altLang="zh-TW" dirty="0" smtClean="0"/>
            </a:br>
            <a:r>
              <a:rPr lang="zh-TW" altLang="en-US" dirty="0" smtClean="0"/>
              <a:t>－淺色焦點元素背景</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微軟正黑體" panose="020B0604030504040204" pitchFamily="34" charset="-12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en-GB" sz="1100" dirty="0">
              <a:solidFill>
                <a:srgbClr val="00338D"/>
              </a:solidFill>
              <a:latin typeface="微軟正黑體" panose="020B0604030504040204" pitchFamily="34" charset="-120"/>
            </a:endParaRPr>
          </a:p>
        </p:txBody>
      </p:sp>
      <p:sp>
        <p:nvSpPr>
          <p:cNvPr id="8" name="Text Placeholder 3"/>
          <p:cNvSpPr>
            <a:spLocks noGrp="1"/>
          </p:cNvSpPr>
          <p:nvPr>
            <p:ph type="body" sz="quarter" idx="11" hasCustomPrompt="1"/>
          </p:nvPr>
        </p:nvSpPr>
        <p:spPr>
          <a:xfrm>
            <a:off x="2064100" y="5036400"/>
            <a:ext cx="6172700" cy="216000"/>
          </a:xfrm>
        </p:spPr>
        <p:txBody>
          <a:bodyPr/>
          <a:lstStyle>
            <a:lvl1pPr>
              <a:defRPr sz="16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dirty="0" smtClean="0"/>
              <a:t>單位</a:t>
            </a:r>
            <a:r>
              <a:rPr lang="en-US" altLang="zh-TW" dirty="0" smtClean="0"/>
              <a:t>/</a:t>
            </a:r>
            <a:r>
              <a:rPr lang="zh-TW" altLang="en-US" dirty="0" smtClean="0"/>
              <a:t>簡報者 </a:t>
            </a:r>
            <a:r>
              <a:rPr lang="en-US" altLang="zh-TW" dirty="0" smtClean="0"/>
              <a:t>(</a:t>
            </a:r>
            <a:r>
              <a:rPr lang="zh-TW" altLang="en-US" dirty="0" smtClean="0"/>
              <a:t>字級</a:t>
            </a:r>
            <a:r>
              <a:rPr lang="en-US" altLang="zh-TW" dirty="0" smtClean="0"/>
              <a:t>16pt)</a:t>
            </a:r>
          </a:p>
          <a:p>
            <a:pPr lvl="0"/>
            <a:r>
              <a:rPr lang="en-US" altLang="zh-TW" dirty="0" smtClean="0"/>
              <a:t>─</a:t>
            </a:r>
          </a:p>
          <a:p>
            <a:pPr lvl="0"/>
            <a:r>
              <a:rPr lang="zh-TW" altLang="en-US" dirty="0" smtClean="0"/>
              <a:t>日期：</a:t>
            </a:r>
            <a:r>
              <a:rPr lang="en-US" altLang="zh-TW" dirty="0" smtClean="0"/>
              <a:t>XX </a:t>
            </a:r>
            <a:r>
              <a:rPr lang="en-US" altLang="zh-TW" dirty="0" err="1" smtClean="0"/>
              <a:t>XX</a:t>
            </a:r>
            <a:r>
              <a:rPr lang="en-US" altLang="zh-TW" dirty="0" smtClean="0"/>
              <a:t> 2018</a:t>
            </a:r>
          </a:p>
        </p:txBody>
      </p:sp>
      <p:grpSp>
        <p:nvGrpSpPr>
          <p:cNvPr id="7" name="群組 6"/>
          <p:cNvGrpSpPr/>
          <p:nvPr userDrawn="1"/>
        </p:nvGrpSpPr>
        <p:grpSpPr>
          <a:xfrm>
            <a:off x="3105903" y="729731"/>
            <a:ext cx="1167607" cy="371869"/>
            <a:chOff x="533400" y="1057881"/>
            <a:chExt cx="8020050" cy="2554289"/>
          </a:xfrm>
        </p:grpSpPr>
        <p:sp>
          <p:nvSpPr>
            <p:cNvPr id="9" name="Freeform 5"/>
            <p:cNvSpPr>
              <a:spLocks noEditPoints="1"/>
            </p:cNvSpPr>
            <p:nvPr/>
          </p:nvSpPr>
          <p:spPr bwMode="auto">
            <a:xfrm>
              <a:off x="3349625" y="1411894"/>
              <a:ext cx="911225" cy="1992313"/>
            </a:xfrm>
            <a:custGeom>
              <a:avLst/>
              <a:gdLst>
                <a:gd name="T0" fmla="*/ 170 w 243"/>
                <a:gd name="T1" fmla="*/ 103 h 529"/>
                <a:gd name="T2" fmla="*/ 231 w 243"/>
                <a:gd name="T3" fmla="*/ 131 h 529"/>
                <a:gd name="T4" fmla="*/ 146 w 243"/>
                <a:gd name="T5" fmla="*/ 180 h 529"/>
                <a:gd name="T6" fmla="*/ 202 w 243"/>
                <a:gd name="T7" fmla="*/ 253 h 529"/>
                <a:gd name="T8" fmla="*/ 243 w 243"/>
                <a:gd name="T9" fmla="*/ 269 h 529"/>
                <a:gd name="T10" fmla="*/ 121 w 243"/>
                <a:gd name="T11" fmla="*/ 326 h 529"/>
                <a:gd name="T12" fmla="*/ 60 w 243"/>
                <a:gd name="T13" fmla="*/ 520 h 529"/>
                <a:gd name="T14" fmla="*/ 20 w 243"/>
                <a:gd name="T15" fmla="*/ 464 h 529"/>
                <a:gd name="T16" fmla="*/ 69 w 243"/>
                <a:gd name="T17" fmla="*/ 378 h 529"/>
                <a:gd name="T18" fmla="*/ 40 w 243"/>
                <a:gd name="T19" fmla="*/ 382 h 529"/>
                <a:gd name="T20" fmla="*/ 93 w 243"/>
                <a:gd name="T21" fmla="*/ 293 h 529"/>
                <a:gd name="T22" fmla="*/ 60 w 243"/>
                <a:gd name="T23" fmla="*/ 277 h 529"/>
                <a:gd name="T24" fmla="*/ 113 w 243"/>
                <a:gd name="T25" fmla="*/ 241 h 529"/>
                <a:gd name="T26" fmla="*/ 137 w 243"/>
                <a:gd name="T27" fmla="*/ 184 h 529"/>
                <a:gd name="T28" fmla="*/ 48 w 243"/>
                <a:gd name="T29" fmla="*/ 212 h 529"/>
                <a:gd name="T30" fmla="*/ 113 w 243"/>
                <a:gd name="T31" fmla="*/ 87 h 529"/>
                <a:gd name="T32" fmla="*/ 44 w 243"/>
                <a:gd name="T33" fmla="*/ 119 h 529"/>
                <a:gd name="T34" fmla="*/ 182 w 243"/>
                <a:gd name="T35" fmla="*/ 14 h 529"/>
                <a:gd name="T36" fmla="*/ 170 w 243"/>
                <a:gd name="T37" fmla="*/ 103 h 529"/>
                <a:gd name="T38" fmla="*/ 121 w 243"/>
                <a:gd name="T39" fmla="*/ 285 h 529"/>
                <a:gd name="T40" fmla="*/ 121 w 243"/>
                <a:gd name="T41" fmla="*/ 309 h 529"/>
                <a:gd name="T42" fmla="*/ 174 w 243"/>
                <a:gd name="T43" fmla="*/ 265 h 529"/>
                <a:gd name="T44" fmla="*/ 121 w 243"/>
                <a:gd name="T45" fmla="*/ 285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3" h="529">
                  <a:moveTo>
                    <a:pt x="170" y="103"/>
                  </a:moveTo>
                  <a:cubicBezTo>
                    <a:pt x="181" y="92"/>
                    <a:pt x="237" y="90"/>
                    <a:pt x="231" y="131"/>
                  </a:cubicBezTo>
                  <a:cubicBezTo>
                    <a:pt x="205" y="150"/>
                    <a:pt x="170" y="160"/>
                    <a:pt x="146" y="180"/>
                  </a:cubicBezTo>
                  <a:cubicBezTo>
                    <a:pt x="161" y="208"/>
                    <a:pt x="194" y="218"/>
                    <a:pt x="202" y="253"/>
                  </a:cubicBezTo>
                  <a:cubicBezTo>
                    <a:pt x="228" y="246"/>
                    <a:pt x="225" y="267"/>
                    <a:pt x="243" y="269"/>
                  </a:cubicBezTo>
                  <a:cubicBezTo>
                    <a:pt x="215" y="296"/>
                    <a:pt x="158" y="335"/>
                    <a:pt x="121" y="326"/>
                  </a:cubicBezTo>
                  <a:cubicBezTo>
                    <a:pt x="80" y="370"/>
                    <a:pt x="97" y="471"/>
                    <a:pt x="60" y="520"/>
                  </a:cubicBezTo>
                  <a:cubicBezTo>
                    <a:pt x="20" y="529"/>
                    <a:pt x="0" y="491"/>
                    <a:pt x="20" y="464"/>
                  </a:cubicBezTo>
                  <a:cubicBezTo>
                    <a:pt x="68" y="474"/>
                    <a:pt x="58" y="398"/>
                    <a:pt x="69" y="378"/>
                  </a:cubicBezTo>
                  <a:cubicBezTo>
                    <a:pt x="61" y="371"/>
                    <a:pt x="52" y="383"/>
                    <a:pt x="40" y="382"/>
                  </a:cubicBezTo>
                  <a:cubicBezTo>
                    <a:pt x="17" y="349"/>
                    <a:pt x="57" y="304"/>
                    <a:pt x="93" y="293"/>
                  </a:cubicBezTo>
                  <a:cubicBezTo>
                    <a:pt x="84" y="286"/>
                    <a:pt x="66" y="288"/>
                    <a:pt x="60" y="277"/>
                  </a:cubicBezTo>
                  <a:cubicBezTo>
                    <a:pt x="64" y="251"/>
                    <a:pt x="100" y="257"/>
                    <a:pt x="113" y="241"/>
                  </a:cubicBezTo>
                  <a:cubicBezTo>
                    <a:pt x="112" y="212"/>
                    <a:pt x="126" y="199"/>
                    <a:pt x="137" y="184"/>
                  </a:cubicBezTo>
                  <a:cubicBezTo>
                    <a:pt x="106" y="192"/>
                    <a:pt x="88" y="213"/>
                    <a:pt x="48" y="212"/>
                  </a:cubicBezTo>
                  <a:cubicBezTo>
                    <a:pt x="30" y="160"/>
                    <a:pt x="93" y="126"/>
                    <a:pt x="113" y="87"/>
                  </a:cubicBezTo>
                  <a:cubicBezTo>
                    <a:pt x="87" y="78"/>
                    <a:pt x="78" y="121"/>
                    <a:pt x="44" y="119"/>
                  </a:cubicBezTo>
                  <a:cubicBezTo>
                    <a:pt x="40" y="87"/>
                    <a:pt x="136" y="0"/>
                    <a:pt x="182" y="14"/>
                  </a:cubicBezTo>
                  <a:cubicBezTo>
                    <a:pt x="235" y="29"/>
                    <a:pt x="184" y="74"/>
                    <a:pt x="170" y="103"/>
                  </a:cubicBezTo>
                  <a:close/>
                  <a:moveTo>
                    <a:pt x="121" y="285"/>
                  </a:moveTo>
                  <a:cubicBezTo>
                    <a:pt x="127" y="297"/>
                    <a:pt x="110" y="306"/>
                    <a:pt x="121" y="309"/>
                  </a:cubicBezTo>
                  <a:cubicBezTo>
                    <a:pt x="134" y="290"/>
                    <a:pt x="172" y="295"/>
                    <a:pt x="174" y="265"/>
                  </a:cubicBezTo>
                  <a:cubicBezTo>
                    <a:pt x="152" y="268"/>
                    <a:pt x="138" y="278"/>
                    <a:pt x="121" y="285"/>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0" name="Freeform 6"/>
            <p:cNvSpPr>
              <a:spLocks/>
            </p:cNvSpPr>
            <p:nvPr/>
          </p:nvSpPr>
          <p:spPr bwMode="auto">
            <a:xfrm>
              <a:off x="3817938" y="2797782"/>
              <a:ext cx="695325" cy="573088"/>
            </a:xfrm>
            <a:custGeom>
              <a:avLst/>
              <a:gdLst>
                <a:gd name="T0" fmla="*/ 126 w 185"/>
                <a:gd name="T1" fmla="*/ 152 h 152"/>
                <a:gd name="T2" fmla="*/ 0 w 185"/>
                <a:gd name="T3" fmla="*/ 31 h 152"/>
                <a:gd name="T4" fmla="*/ 126 w 185"/>
                <a:gd name="T5" fmla="*/ 152 h 152"/>
              </a:gdLst>
              <a:ahLst/>
              <a:cxnLst>
                <a:cxn ang="0">
                  <a:pos x="T0" y="T1"/>
                </a:cxn>
                <a:cxn ang="0">
                  <a:pos x="T2" y="T3"/>
                </a:cxn>
                <a:cxn ang="0">
                  <a:pos x="T4" y="T5"/>
                </a:cxn>
              </a:cxnLst>
              <a:rect l="0" t="0" r="r" b="b"/>
              <a:pathLst>
                <a:path w="185" h="152">
                  <a:moveTo>
                    <a:pt x="126" y="152"/>
                  </a:moveTo>
                  <a:cubicBezTo>
                    <a:pt x="57" y="139"/>
                    <a:pt x="25" y="88"/>
                    <a:pt x="0" y="31"/>
                  </a:cubicBezTo>
                  <a:cubicBezTo>
                    <a:pt x="80" y="0"/>
                    <a:pt x="185" y="94"/>
                    <a:pt x="126" y="152"/>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1" name="Freeform 7"/>
            <p:cNvSpPr>
              <a:spLocks/>
            </p:cNvSpPr>
            <p:nvPr/>
          </p:nvSpPr>
          <p:spPr bwMode="auto">
            <a:xfrm>
              <a:off x="8035925" y="2921607"/>
              <a:ext cx="517525" cy="588963"/>
            </a:xfrm>
            <a:custGeom>
              <a:avLst/>
              <a:gdLst>
                <a:gd name="T0" fmla="*/ 73 w 138"/>
                <a:gd name="T1" fmla="*/ 156 h 156"/>
                <a:gd name="T2" fmla="*/ 0 w 138"/>
                <a:gd name="T3" fmla="*/ 54 h 156"/>
                <a:gd name="T4" fmla="*/ 73 w 138"/>
                <a:gd name="T5" fmla="*/ 156 h 156"/>
              </a:gdLst>
              <a:ahLst/>
              <a:cxnLst>
                <a:cxn ang="0">
                  <a:pos x="T0" y="T1"/>
                </a:cxn>
                <a:cxn ang="0">
                  <a:pos x="T2" y="T3"/>
                </a:cxn>
                <a:cxn ang="0">
                  <a:pos x="T4" y="T5"/>
                </a:cxn>
              </a:cxnLst>
              <a:rect l="0" t="0" r="r" b="b"/>
              <a:pathLst>
                <a:path w="138" h="156">
                  <a:moveTo>
                    <a:pt x="73" y="156"/>
                  </a:moveTo>
                  <a:cubicBezTo>
                    <a:pt x="41" y="130"/>
                    <a:pt x="25" y="88"/>
                    <a:pt x="0" y="54"/>
                  </a:cubicBezTo>
                  <a:cubicBezTo>
                    <a:pt x="51" y="0"/>
                    <a:pt x="138" y="117"/>
                    <a:pt x="73" y="156"/>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8"/>
            <p:cNvSpPr>
              <a:spLocks noEditPoints="1"/>
            </p:cNvSpPr>
            <p:nvPr/>
          </p:nvSpPr>
          <p:spPr bwMode="auto">
            <a:xfrm>
              <a:off x="533400" y="1324582"/>
              <a:ext cx="1711325" cy="2287588"/>
            </a:xfrm>
            <a:custGeom>
              <a:avLst/>
              <a:gdLst>
                <a:gd name="T0" fmla="*/ 340 w 456"/>
                <a:gd name="T1" fmla="*/ 69 h 607"/>
                <a:gd name="T2" fmla="*/ 369 w 456"/>
                <a:gd name="T3" fmla="*/ 81 h 607"/>
                <a:gd name="T4" fmla="*/ 251 w 456"/>
                <a:gd name="T5" fmla="*/ 239 h 607"/>
                <a:gd name="T6" fmla="*/ 235 w 456"/>
                <a:gd name="T7" fmla="*/ 349 h 607"/>
                <a:gd name="T8" fmla="*/ 263 w 456"/>
                <a:gd name="T9" fmla="*/ 332 h 607"/>
                <a:gd name="T10" fmla="*/ 251 w 456"/>
                <a:gd name="T11" fmla="*/ 296 h 607"/>
                <a:gd name="T12" fmla="*/ 316 w 456"/>
                <a:gd name="T13" fmla="*/ 304 h 607"/>
                <a:gd name="T14" fmla="*/ 433 w 456"/>
                <a:gd name="T15" fmla="*/ 296 h 607"/>
                <a:gd name="T16" fmla="*/ 340 w 456"/>
                <a:gd name="T17" fmla="*/ 377 h 607"/>
                <a:gd name="T18" fmla="*/ 320 w 456"/>
                <a:gd name="T19" fmla="*/ 450 h 607"/>
                <a:gd name="T20" fmla="*/ 332 w 456"/>
                <a:gd name="T21" fmla="*/ 470 h 607"/>
                <a:gd name="T22" fmla="*/ 332 w 456"/>
                <a:gd name="T23" fmla="*/ 450 h 607"/>
                <a:gd name="T24" fmla="*/ 385 w 456"/>
                <a:gd name="T25" fmla="*/ 519 h 607"/>
                <a:gd name="T26" fmla="*/ 356 w 456"/>
                <a:gd name="T27" fmla="*/ 564 h 607"/>
                <a:gd name="T28" fmla="*/ 255 w 456"/>
                <a:gd name="T29" fmla="*/ 539 h 607"/>
                <a:gd name="T30" fmla="*/ 154 w 456"/>
                <a:gd name="T31" fmla="*/ 604 h 607"/>
                <a:gd name="T32" fmla="*/ 89 w 456"/>
                <a:gd name="T33" fmla="*/ 523 h 607"/>
                <a:gd name="T34" fmla="*/ 97 w 456"/>
                <a:gd name="T35" fmla="*/ 507 h 607"/>
                <a:gd name="T36" fmla="*/ 210 w 456"/>
                <a:gd name="T37" fmla="*/ 499 h 607"/>
                <a:gd name="T38" fmla="*/ 182 w 456"/>
                <a:gd name="T39" fmla="*/ 430 h 607"/>
                <a:gd name="T40" fmla="*/ 0 w 456"/>
                <a:gd name="T41" fmla="*/ 438 h 607"/>
                <a:gd name="T42" fmla="*/ 52 w 456"/>
                <a:gd name="T43" fmla="*/ 442 h 607"/>
                <a:gd name="T44" fmla="*/ 113 w 456"/>
                <a:gd name="T45" fmla="*/ 426 h 607"/>
                <a:gd name="T46" fmla="*/ 178 w 456"/>
                <a:gd name="T47" fmla="*/ 389 h 607"/>
                <a:gd name="T48" fmla="*/ 206 w 456"/>
                <a:gd name="T49" fmla="*/ 219 h 607"/>
                <a:gd name="T50" fmla="*/ 101 w 456"/>
                <a:gd name="T51" fmla="*/ 328 h 607"/>
                <a:gd name="T52" fmla="*/ 133 w 456"/>
                <a:gd name="T53" fmla="*/ 118 h 607"/>
                <a:gd name="T54" fmla="*/ 162 w 456"/>
                <a:gd name="T55" fmla="*/ 187 h 607"/>
                <a:gd name="T56" fmla="*/ 219 w 456"/>
                <a:gd name="T57" fmla="*/ 53 h 607"/>
                <a:gd name="T58" fmla="*/ 300 w 456"/>
                <a:gd name="T59" fmla="*/ 0 h 607"/>
                <a:gd name="T60" fmla="*/ 340 w 456"/>
                <a:gd name="T61" fmla="*/ 69 h 607"/>
                <a:gd name="T62" fmla="*/ 219 w 456"/>
                <a:gd name="T63" fmla="*/ 142 h 607"/>
                <a:gd name="T64" fmla="*/ 251 w 456"/>
                <a:gd name="T65" fmla="*/ 101 h 607"/>
                <a:gd name="T66" fmla="*/ 235 w 456"/>
                <a:gd name="T67" fmla="*/ 85 h 607"/>
                <a:gd name="T68" fmla="*/ 219 w 456"/>
                <a:gd name="T69" fmla="*/ 142 h 607"/>
                <a:gd name="T70" fmla="*/ 308 w 456"/>
                <a:gd name="T71" fmla="*/ 154 h 607"/>
                <a:gd name="T72" fmla="*/ 336 w 456"/>
                <a:gd name="T73" fmla="*/ 110 h 607"/>
                <a:gd name="T74" fmla="*/ 324 w 456"/>
                <a:gd name="T75" fmla="*/ 101 h 607"/>
                <a:gd name="T76" fmla="*/ 308 w 456"/>
                <a:gd name="T77" fmla="*/ 154 h 607"/>
                <a:gd name="T78" fmla="*/ 243 w 456"/>
                <a:gd name="T79" fmla="*/ 462 h 607"/>
                <a:gd name="T80" fmla="*/ 259 w 456"/>
                <a:gd name="T81" fmla="*/ 401 h 607"/>
                <a:gd name="T82" fmla="*/ 243 w 456"/>
                <a:gd name="T83" fmla="*/ 462 h 607"/>
                <a:gd name="T84" fmla="*/ 287 w 456"/>
                <a:gd name="T85" fmla="*/ 499 h 607"/>
                <a:gd name="T86" fmla="*/ 320 w 456"/>
                <a:gd name="T87" fmla="*/ 503 h 607"/>
                <a:gd name="T88" fmla="*/ 304 w 456"/>
                <a:gd name="T89" fmla="*/ 470 h 607"/>
                <a:gd name="T90" fmla="*/ 287 w 456"/>
                <a:gd name="T91" fmla="*/ 499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607">
                  <a:moveTo>
                    <a:pt x="340" y="69"/>
                  </a:moveTo>
                  <a:cubicBezTo>
                    <a:pt x="346" y="76"/>
                    <a:pt x="365" y="72"/>
                    <a:pt x="369" y="81"/>
                  </a:cubicBezTo>
                  <a:cubicBezTo>
                    <a:pt x="387" y="161"/>
                    <a:pt x="321" y="221"/>
                    <a:pt x="251" y="239"/>
                  </a:cubicBezTo>
                  <a:cubicBezTo>
                    <a:pt x="248" y="278"/>
                    <a:pt x="229" y="301"/>
                    <a:pt x="235" y="349"/>
                  </a:cubicBezTo>
                  <a:cubicBezTo>
                    <a:pt x="240" y="354"/>
                    <a:pt x="260" y="342"/>
                    <a:pt x="263" y="332"/>
                  </a:cubicBezTo>
                  <a:cubicBezTo>
                    <a:pt x="262" y="317"/>
                    <a:pt x="245" y="318"/>
                    <a:pt x="251" y="296"/>
                  </a:cubicBezTo>
                  <a:cubicBezTo>
                    <a:pt x="276" y="288"/>
                    <a:pt x="300" y="287"/>
                    <a:pt x="316" y="304"/>
                  </a:cubicBezTo>
                  <a:cubicBezTo>
                    <a:pt x="353" y="281"/>
                    <a:pt x="391" y="271"/>
                    <a:pt x="433" y="296"/>
                  </a:cubicBezTo>
                  <a:cubicBezTo>
                    <a:pt x="456" y="365"/>
                    <a:pt x="398" y="376"/>
                    <a:pt x="340" y="377"/>
                  </a:cubicBezTo>
                  <a:cubicBezTo>
                    <a:pt x="331" y="399"/>
                    <a:pt x="329" y="428"/>
                    <a:pt x="320" y="450"/>
                  </a:cubicBezTo>
                  <a:cubicBezTo>
                    <a:pt x="320" y="460"/>
                    <a:pt x="327" y="464"/>
                    <a:pt x="332" y="470"/>
                  </a:cubicBezTo>
                  <a:cubicBezTo>
                    <a:pt x="344" y="467"/>
                    <a:pt x="327" y="460"/>
                    <a:pt x="332" y="450"/>
                  </a:cubicBezTo>
                  <a:cubicBezTo>
                    <a:pt x="351" y="471"/>
                    <a:pt x="363" y="501"/>
                    <a:pt x="385" y="519"/>
                  </a:cubicBezTo>
                  <a:cubicBezTo>
                    <a:pt x="387" y="545"/>
                    <a:pt x="367" y="549"/>
                    <a:pt x="356" y="564"/>
                  </a:cubicBezTo>
                  <a:cubicBezTo>
                    <a:pt x="334" y="544"/>
                    <a:pt x="282" y="554"/>
                    <a:pt x="255" y="539"/>
                  </a:cubicBezTo>
                  <a:cubicBezTo>
                    <a:pt x="217" y="554"/>
                    <a:pt x="201" y="607"/>
                    <a:pt x="154" y="604"/>
                  </a:cubicBezTo>
                  <a:cubicBezTo>
                    <a:pt x="110" y="601"/>
                    <a:pt x="103" y="559"/>
                    <a:pt x="89" y="523"/>
                  </a:cubicBezTo>
                  <a:cubicBezTo>
                    <a:pt x="96" y="515"/>
                    <a:pt x="104" y="522"/>
                    <a:pt x="97" y="507"/>
                  </a:cubicBezTo>
                  <a:cubicBezTo>
                    <a:pt x="124" y="538"/>
                    <a:pt x="193" y="538"/>
                    <a:pt x="210" y="499"/>
                  </a:cubicBezTo>
                  <a:cubicBezTo>
                    <a:pt x="202" y="475"/>
                    <a:pt x="186" y="458"/>
                    <a:pt x="182" y="430"/>
                  </a:cubicBezTo>
                  <a:cubicBezTo>
                    <a:pt x="121" y="445"/>
                    <a:pt x="29" y="543"/>
                    <a:pt x="0" y="438"/>
                  </a:cubicBezTo>
                  <a:cubicBezTo>
                    <a:pt x="13" y="429"/>
                    <a:pt x="28" y="444"/>
                    <a:pt x="52" y="442"/>
                  </a:cubicBezTo>
                  <a:cubicBezTo>
                    <a:pt x="73" y="440"/>
                    <a:pt x="92" y="420"/>
                    <a:pt x="113" y="426"/>
                  </a:cubicBezTo>
                  <a:cubicBezTo>
                    <a:pt x="134" y="404"/>
                    <a:pt x="152" y="403"/>
                    <a:pt x="178" y="389"/>
                  </a:cubicBezTo>
                  <a:cubicBezTo>
                    <a:pt x="186" y="328"/>
                    <a:pt x="199" y="285"/>
                    <a:pt x="206" y="219"/>
                  </a:cubicBezTo>
                  <a:cubicBezTo>
                    <a:pt x="156" y="240"/>
                    <a:pt x="162" y="318"/>
                    <a:pt x="101" y="328"/>
                  </a:cubicBezTo>
                  <a:cubicBezTo>
                    <a:pt x="35" y="269"/>
                    <a:pt x="113" y="185"/>
                    <a:pt x="133" y="118"/>
                  </a:cubicBezTo>
                  <a:cubicBezTo>
                    <a:pt x="188" y="109"/>
                    <a:pt x="181" y="162"/>
                    <a:pt x="162" y="187"/>
                  </a:cubicBezTo>
                  <a:cubicBezTo>
                    <a:pt x="209" y="167"/>
                    <a:pt x="211" y="90"/>
                    <a:pt x="219" y="53"/>
                  </a:cubicBezTo>
                  <a:cubicBezTo>
                    <a:pt x="239" y="29"/>
                    <a:pt x="260" y="6"/>
                    <a:pt x="300" y="0"/>
                  </a:cubicBezTo>
                  <a:cubicBezTo>
                    <a:pt x="320" y="16"/>
                    <a:pt x="340" y="33"/>
                    <a:pt x="340" y="69"/>
                  </a:cubicBezTo>
                  <a:close/>
                  <a:moveTo>
                    <a:pt x="219" y="142"/>
                  </a:moveTo>
                  <a:cubicBezTo>
                    <a:pt x="229" y="128"/>
                    <a:pt x="249" y="124"/>
                    <a:pt x="251" y="101"/>
                  </a:cubicBezTo>
                  <a:cubicBezTo>
                    <a:pt x="246" y="95"/>
                    <a:pt x="247" y="83"/>
                    <a:pt x="235" y="85"/>
                  </a:cubicBezTo>
                  <a:cubicBezTo>
                    <a:pt x="226" y="98"/>
                    <a:pt x="207" y="122"/>
                    <a:pt x="219" y="142"/>
                  </a:cubicBezTo>
                  <a:close/>
                  <a:moveTo>
                    <a:pt x="308" y="154"/>
                  </a:moveTo>
                  <a:cubicBezTo>
                    <a:pt x="325" y="147"/>
                    <a:pt x="334" y="131"/>
                    <a:pt x="336" y="110"/>
                  </a:cubicBezTo>
                  <a:cubicBezTo>
                    <a:pt x="330" y="109"/>
                    <a:pt x="333" y="99"/>
                    <a:pt x="324" y="101"/>
                  </a:cubicBezTo>
                  <a:cubicBezTo>
                    <a:pt x="315" y="115"/>
                    <a:pt x="314" y="138"/>
                    <a:pt x="308" y="154"/>
                  </a:cubicBezTo>
                  <a:close/>
                  <a:moveTo>
                    <a:pt x="243" y="462"/>
                  </a:moveTo>
                  <a:cubicBezTo>
                    <a:pt x="250" y="447"/>
                    <a:pt x="275" y="414"/>
                    <a:pt x="259" y="401"/>
                  </a:cubicBezTo>
                  <a:cubicBezTo>
                    <a:pt x="229" y="403"/>
                    <a:pt x="225" y="443"/>
                    <a:pt x="243" y="462"/>
                  </a:cubicBezTo>
                  <a:close/>
                  <a:moveTo>
                    <a:pt x="287" y="499"/>
                  </a:moveTo>
                  <a:cubicBezTo>
                    <a:pt x="295" y="503"/>
                    <a:pt x="310" y="512"/>
                    <a:pt x="320" y="503"/>
                  </a:cubicBezTo>
                  <a:cubicBezTo>
                    <a:pt x="314" y="492"/>
                    <a:pt x="320" y="471"/>
                    <a:pt x="304" y="470"/>
                  </a:cubicBezTo>
                  <a:cubicBezTo>
                    <a:pt x="299" y="481"/>
                    <a:pt x="294" y="490"/>
                    <a:pt x="287" y="499"/>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9"/>
            <p:cNvSpPr>
              <a:spLocks noEditPoints="1"/>
            </p:cNvSpPr>
            <p:nvPr/>
          </p:nvSpPr>
          <p:spPr bwMode="auto">
            <a:xfrm>
              <a:off x="6697663" y="1057881"/>
              <a:ext cx="1671638" cy="2532063"/>
            </a:xfrm>
            <a:custGeom>
              <a:avLst/>
              <a:gdLst>
                <a:gd name="T0" fmla="*/ 445 w 445"/>
                <a:gd name="T1" fmla="*/ 225 h 672"/>
                <a:gd name="T2" fmla="*/ 291 w 445"/>
                <a:gd name="T3" fmla="*/ 213 h 672"/>
                <a:gd name="T4" fmla="*/ 291 w 445"/>
                <a:gd name="T5" fmla="*/ 193 h 672"/>
                <a:gd name="T6" fmla="*/ 356 w 445"/>
                <a:gd name="T7" fmla="*/ 132 h 672"/>
                <a:gd name="T8" fmla="*/ 348 w 445"/>
                <a:gd name="T9" fmla="*/ 124 h 672"/>
                <a:gd name="T10" fmla="*/ 291 w 445"/>
                <a:gd name="T11" fmla="*/ 148 h 672"/>
                <a:gd name="T12" fmla="*/ 303 w 445"/>
                <a:gd name="T13" fmla="*/ 71 h 672"/>
                <a:gd name="T14" fmla="*/ 239 w 445"/>
                <a:gd name="T15" fmla="*/ 181 h 672"/>
                <a:gd name="T16" fmla="*/ 214 w 445"/>
                <a:gd name="T17" fmla="*/ 156 h 672"/>
                <a:gd name="T18" fmla="*/ 194 w 445"/>
                <a:gd name="T19" fmla="*/ 205 h 672"/>
                <a:gd name="T20" fmla="*/ 162 w 445"/>
                <a:gd name="T21" fmla="*/ 189 h 672"/>
                <a:gd name="T22" fmla="*/ 158 w 445"/>
                <a:gd name="T23" fmla="*/ 237 h 672"/>
                <a:gd name="T24" fmla="*/ 222 w 445"/>
                <a:gd name="T25" fmla="*/ 241 h 672"/>
                <a:gd name="T26" fmla="*/ 81 w 445"/>
                <a:gd name="T27" fmla="*/ 371 h 672"/>
                <a:gd name="T28" fmla="*/ 206 w 445"/>
                <a:gd name="T29" fmla="*/ 290 h 672"/>
                <a:gd name="T30" fmla="*/ 222 w 445"/>
                <a:gd name="T31" fmla="*/ 318 h 672"/>
                <a:gd name="T32" fmla="*/ 170 w 445"/>
                <a:gd name="T33" fmla="*/ 351 h 672"/>
                <a:gd name="T34" fmla="*/ 178 w 445"/>
                <a:gd name="T35" fmla="*/ 375 h 672"/>
                <a:gd name="T36" fmla="*/ 263 w 445"/>
                <a:gd name="T37" fmla="*/ 367 h 672"/>
                <a:gd name="T38" fmla="*/ 198 w 445"/>
                <a:gd name="T39" fmla="*/ 399 h 672"/>
                <a:gd name="T40" fmla="*/ 194 w 445"/>
                <a:gd name="T41" fmla="*/ 444 h 672"/>
                <a:gd name="T42" fmla="*/ 263 w 445"/>
                <a:gd name="T43" fmla="*/ 432 h 672"/>
                <a:gd name="T44" fmla="*/ 194 w 445"/>
                <a:gd name="T45" fmla="*/ 480 h 672"/>
                <a:gd name="T46" fmla="*/ 194 w 445"/>
                <a:gd name="T47" fmla="*/ 533 h 672"/>
                <a:gd name="T48" fmla="*/ 267 w 445"/>
                <a:gd name="T49" fmla="*/ 521 h 672"/>
                <a:gd name="T50" fmla="*/ 259 w 445"/>
                <a:gd name="T51" fmla="*/ 594 h 672"/>
                <a:gd name="T52" fmla="*/ 190 w 445"/>
                <a:gd name="T53" fmla="*/ 582 h 672"/>
                <a:gd name="T54" fmla="*/ 190 w 445"/>
                <a:gd name="T55" fmla="*/ 566 h 672"/>
                <a:gd name="T56" fmla="*/ 117 w 445"/>
                <a:gd name="T57" fmla="*/ 562 h 672"/>
                <a:gd name="T58" fmla="*/ 141 w 445"/>
                <a:gd name="T59" fmla="*/ 610 h 672"/>
                <a:gd name="T60" fmla="*/ 170 w 445"/>
                <a:gd name="T61" fmla="*/ 598 h 672"/>
                <a:gd name="T62" fmla="*/ 267 w 445"/>
                <a:gd name="T63" fmla="*/ 667 h 672"/>
                <a:gd name="T64" fmla="*/ 320 w 445"/>
                <a:gd name="T65" fmla="*/ 618 h 672"/>
                <a:gd name="T66" fmla="*/ 316 w 445"/>
                <a:gd name="T67" fmla="*/ 501 h 672"/>
                <a:gd name="T68" fmla="*/ 352 w 445"/>
                <a:gd name="T69" fmla="*/ 485 h 672"/>
                <a:gd name="T70" fmla="*/ 336 w 445"/>
                <a:gd name="T71" fmla="*/ 412 h 672"/>
                <a:gd name="T72" fmla="*/ 352 w 445"/>
                <a:gd name="T73" fmla="*/ 359 h 672"/>
                <a:gd name="T74" fmla="*/ 316 w 445"/>
                <a:gd name="T75" fmla="*/ 367 h 672"/>
                <a:gd name="T76" fmla="*/ 360 w 445"/>
                <a:gd name="T77" fmla="*/ 306 h 672"/>
                <a:gd name="T78" fmla="*/ 303 w 445"/>
                <a:gd name="T79" fmla="*/ 314 h 672"/>
                <a:gd name="T80" fmla="*/ 340 w 445"/>
                <a:gd name="T81" fmla="*/ 229 h 672"/>
                <a:gd name="T82" fmla="*/ 445 w 445"/>
                <a:gd name="T83" fmla="*/ 225 h 672"/>
                <a:gd name="T84" fmla="*/ 243 w 445"/>
                <a:gd name="T85" fmla="*/ 278 h 672"/>
                <a:gd name="T86" fmla="*/ 259 w 445"/>
                <a:gd name="T87" fmla="*/ 262 h 672"/>
                <a:gd name="T88" fmla="*/ 243 w 445"/>
                <a:gd name="T89" fmla="*/ 278 h 672"/>
                <a:gd name="T90" fmla="*/ 259 w 445"/>
                <a:gd name="T91" fmla="*/ 229 h 672"/>
                <a:gd name="T92" fmla="*/ 251 w 445"/>
                <a:gd name="T93" fmla="*/ 185 h 672"/>
                <a:gd name="T94" fmla="*/ 259 w 445"/>
                <a:gd name="T95" fmla="*/ 229 h 672"/>
                <a:gd name="T96" fmla="*/ 316 w 445"/>
                <a:gd name="T97" fmla="*/ 424 h 672"/>
                <a:gd name="T98" fmla="*/ 312 w 445"/>
                <a:gd name="T99" fmla="*/ 452 h 672"/>
                <a:gd name="T100" fmla="*/ 316 w 445"/>
                <a:gd name="T101" fmla="*/ 424 h 672"/>
                <a:gd name="T102" fmla="*/ 291 w 445"/>
                <a:gd name="T103" fmla="*/ 249 h 672"/>
                <a:gd name="T104" fmla="*/ 316 w 445"/>
                <a:gd name="T105" fmla="*/ 233 h 672"/>
                <a:gd name="T106" fmla="*/ 291 w 445"/>
                <a:gd name="T107" fmla="*/ 249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672">
                  <a:moveTo>
                    <a:pt x="445" y="225"/>
                  </a:moveTo>
                  <a:cubicBezTo>
                    <a:pt x="433" y="159"/>
                    <a:pt x="333" y="225"/>
                    <a:pt x="291" y="213"/>
                  </a:cubicBezTo>
                  <a:cubicBezTo>
                    <a:pt x="291" y="206"/>
                    <a:pt x="291" y="199"/>
                    <a:pt x="291" y="193"/>
                  </a:cubicBezTo>
                  <a:cubicBezTo>
                    <a:pt x="323" y="182"/>
                    <a:pt x="357" y="174"/>
                    <a:pt x="356" y="132"/>
                  </a:cubicBezTo>
                  <a:cubicBezTo>
                    <a:pt x="352" y="131"/>
                    <a:pt x="350" y="127"/>
                    <a:pt x="348" y="124"/>
                  </a:cubicBezTo>
                  <a:cubicBezTo>
                    <a:pt x="315" y="116"/>
                    <a:pt x="314" y="159"/>
                    <a:pt x="291" y="148"/>
                  </a:cubicBezTo>
                  <a:cubicBezTo>
                    <a:pt x="291" y="127"/>
                    <a:pt x="305" y="105"/>
                    <a:pt x="303" y="71"/>
                  </a:cubicBezTo>
                  <a:cubicBezTo>
                    <a:pt x="228" y="0"/>
                    <a:pt x="284" y="158"/>
                    <a:pt x="239" y="181"/>
                  </a:cubicBezTo>
                  <a:cubicBezTo>
                    <a:pt x="230" y="173"/>
                    <a:pt x="230" y="157"/>
                    <a:pt x="214" y="156"/>
                  </a:cubicBezTo>
                  <a:cubicBezTo>
                    <a:pt x="199" y="164"/>
                    <a:pt x="209" y="197"/>
                    <a:pt x="194" y="205"/>
                  </a:cubicBezTo>
                  <a:cubicBezTo>
                    <a:pt x="172" y="211"/>
                    <a:pt x="180" y="187"/>
                    <a:pt x="162" y="189"/>
                  </a:cubicBezTo>
                  <a:cubicBezTo>
                    <a:pt x="144" y="201"/>
                    <a:pt x="152" y="218"/>
                    <a:pt x="158" y="237"/>
                  </a:cubicBezTo>
                  <a:cubicBezTo>
                    <a:pt x="188" y="246"/>
                    <a:pt x="211" y="215"/>
                    <a:pt x="222" y="241"/>
                  </a:cubicBezTo>
                  <a:cubicBezTo>
                    <a:pt x="187" y="274"/>
                    <a:pt x="0" y="322"/>
                    <a:pt x="81" y="371"/>
                  </a:cubicBezTo>
                  <a:cubicBezTo>
                    <a:pt x="120" y="342"/>
                    <a:pt x="163" y="316"/>
                    <a:pt x="206" y="290"/>
                  </a:cubicBezTo>
                  <a:cubicBezTo>
                    <a:pt x="211" y="300"/>
                    <a:pt x="221" y="305"/>
                    <a:pt x="222" y="318"/>
                  </a:cubicBezTo>
                  <a:cubicBezTo>
                    <a:pt x="204" y="329"/>
                    <a:pt x="189" y="342"/>
                    <a:pt x="170" y="351"/>
                  </a:cubicBezTo>
                  <a:cubicBezTo>
                    <a:pt x="168" y="364"/>
                    <a:pt x="182" y="360"/>
                    <a:pt x="178" y="375"/>
                  </a:cubicBezTo>
                  <a:cubicBezTo>
                    <a:pt x="204" y="373"/>
                    <a:pt x="241" y="360"/>
                    <a:pt x="263" y="367"/>
                  </a:cubicBezTo>
                  <a:cubicBezTo>
                    <a:pt x="240" y="376"/>
                    <a:pt x="225" y="394"/>
                    <a:pt x="198" y="399"/>
                  </a:cubicBezTo>
                  <a:cubicBezTo>
                    <a:pt x="191" y="414"/>
                    <a:pt x="189" y="427"/>
                    <a:pt x="194" y="444"/>
                  </a:cubicBezTo>
                  <a:cubicBezTo>
                    <a:pt x="210" y="436"/>
                    <a:pt x="246" y="425"/>
                    <a:pt x="263" y="432"/>
                  </a:cubicBezTo>
                  <a:cubicBezTo>
                    <a:pt x="245" y="453"/>
                    <a:pt x="228" y="475"/>
                    <a:pt x="194" y="480"/>
                  </a:cubicBezTo>
                  <a:cubicBezTo>
                    <a:pt x="191" y="502"/>
                    <a:pt x="181" y="516"/>
                    <a:pt x="194" y="533"/>
                  </a:cubicBezTo>
                  <a:cubicBezTo>
                    <a:pt x="224" y="535"/>
                    <a:pt x="245" y="527"/>
                    <a:pt x="267" y="521"/>
                  </a:cubicBezTo>
                  <a:cubicBezTo>
                    <a:pt x="269" y="545"/>
                    <a:pt x="274" y="572"/>
                    <a:pt x="259" y="594"/>
                  </a:cubicBezTo>
                  <a:cubicBezTo>
                    <a:pt x="236" y="604"/>
                    <a:pt x="216" y="581"/>
                    <a:pt x="190" y="582"/>
                  </a:cubicBezTo>
                  <a:cubicBezTo>
                    <a:pt x="190" y="571"/>
                    <a:pt x="197" y="574"/>
                    <a:pt x="190" y="566"/>
                  </a:cubicBezTo>
                  <a:cubicBezTo>
                    <a:pt x="165" y="566"/>
                    <a:pt x="135" y="554"/>
                    <a:pt x="117" y="562"/>
                  </a:cubicBezTo>
                  <a:cubicBezTo>
                    <a:pt x="110" y="580"/>
                    <a:pt x="128" y="599"/>
                    <a:pt x="141" y="610"/>
                  </a:cubicBezTo>
                  <a:cubicBezTo>
                    <a:pt x="159" y="614"/>
                    <a:pt x="155" y="597"/>
                    <a:pt x="170" y="598"/>
                  </a:cubicBezTo>
                  <a:cubicBezTo>
                    <a:pt x="195" y="621"/>
                    <a:pt x="236" y="657"/>
                    <a:pt x="267" y="667"/>
                  </a:cubicBezTo>
                  <a:cubicBezTo>
                    <a:pt x="283" y="672"/>
                    <a:pt x="316" y="634"/>
                    <a:pt x="320" y="618"/>
                  </a:cubicBezTo>
                  <a:cubicBezTo>
                    <a:pt x="329" y="582"/>
                    <a:pt x="309" y="540"/>
                    <a:pt x="316" y="501"/>
                  </a:cubicBezTo>
                  <a:cubicBezTo>
                    <a:pt x="331" y="498"/>
                    <a:pt x="342" y="492"/>
                    <a:pt x="352" y="485"/>
                  </a:cubicBezTo>
                  <a:cubicBezTo>
                    <a:pt x="359" y="451"/>
                    <a:pt x="355" y="433"/>
                    <a:pt x="336" y="412"/>
                  </a:cubicBezTo>
                  <a:cubicBezTo>
                    <a:pt x="348" y="401"/>
                    <a:pt x="356" y="386"/>
                    <a:pt x="352" y="359"/>
                  </a:cubicBezTo>
                  <a:cubicBezTo>
                    <a:pt x="334" y="353"/>
                    <a:pt x="323" y="375"/>
                    <a:pt x="316" y="367"/>
                  </a:cubicBezTo>
                  <a:cubicBezTo>
                    <a:pt x="330" y="348"/>
                    <a:pt x="387" y="342"/>
                    <a:pt x="360" y="306"/>
                  </a:cubicBezTo>
                  <a:cubicBezTo>
                    <a:pt x="336" y="303"/>
                    <a:pt x="326" y="315"/>
                    <a:pt x="303" y="314"/>
                  </a:cubicBezTo>
                  <a:cubicBezTo>
                    <a:pt x="299" y="268"/>
                    <a:pt x="346" y="265"/>
                    <a:pt x="340" y="229"/>
                  </a:cubicBezTo>
                  <a:cubicBezTo>
                    <a:pt x="378" y="223"/>
                    <a:pt x="420" y="245"/>
                    <a:pt x="445" y="225"/>
                  </a:cubicBezTo>
                  <a:close/>
                  <a:moveTo>
                    <a:pt x="243" y="278"/>
                  </a:moveTo>
                  <a:cubicBezTo>
                    <a:pt x="231" y="271"/>
                    <a:pt x="250" y="261"/>
                    <a:pt x="259" y="262"/>
                  </a:cubicBezTo>
                  <a:cubicBezTo>
                    <a:pt x="263" y="277"/>
                    <a:pt x="245" y="270"/>
                    <a:pt x="243" y="278"/>
                  </a:cubicBezTo>
                  <a:close/>
                  <a:moveTo>
                    <a:pt x="259" y="229"/>
                  </a:moveTo>
                  <a:cubicBezTo>
                    <a:pt x="238" y="220"/>
                    <a:pt x="243" y="198"/>
                    <a:pt x="251" y="185"/>
                  </a:cubicBezTo>
                  <a:cubicBezTo>
                    <a:pt x="266" y="186"/>
                    <a:pt x="259" y="225"/>
                    <a:pt x="259" y="229"/>
                  </a:cubicBezTo>
                  <a:close/>
                  <a:moveTo>
                    <a:pt x="316" y="424"/>
                  </a:moveTo>
                  <a:cubicBezTo>
                    <a:pt x="332" y="427"/>
                    <a:pt x="331" y="453"/>
                    <a:pt x="312" y="452"/>
                  </a:cubicBezTo>
                  <a:cubicBezTo>
                    <a:pt x="309" y="439"/>
                    <a:pt x="314" y="433"/>
                    <a:pt x="316" y="424"/>
                  </a:cubicBezTo>
                  <a:close/>
                  <a:moveTo>
                    <a:pt x="291" y="249"/>
                  </a:moveTo>
                  <a:cubicBezTo>
                    <a:pt x="291" y="236"/>
                    <a:pt x="303" y="234"/>
                    <a:pt x="316" y="233"/>
                  </a:cubicBezTo>
                  <a:cubicBezTo>
                    <a:pt x="309" y="240"/>
                    <a:pt x="306" y="250"/>
                    <a:pt x="291" y="249"/>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10"/>
            <p:cNvSpPr>
              <a:spLocks/>
            </p:cNvSpPr>
            <p:nvPr/>
          </p:nvSpPr>
          <p:spPr bwMode="auto">
            <a:xfrm>
              <a:off x="2414588" y="1569057"/>
              <a:ext cx="965200" cy="1895475"/>
            </a:xfrm>
            <a:custGeom>
              <a:avLst/>
              <a:gdLst>
                <a:gd name="T0" fmla="*/ 232 w 257"/>
                <a:gd name="T1" fmla="*/ 0 h 503"/>
                <a:gd name="T2" fmla="*/ 257 w 257"/>
                <a:gd name="T3" fmla="*/ 45 h 503"/>
                <a:gd name="T4" fmla="*/ 164 w 257"/>
                <a:gd name="T5" fmla="*/ 142 h 503"/>
                <a:gd name="T6" fmla="*/ 176 w 257"/>
                <a:gd name="T7" fmla="*/ 494 h 503"/>
                <a:gd name="T8" fmla="*/ 168 w 257"/>
                <a:gd name="T9" fmla="*/ 499 h 503"/>
                <a:gd name="T10" fmla="*/ 127 w 257"/>
                <a:gd name="T11" fmla="*/ 478 h 503"/>
                <a:gd name="T12" fmla="*/ 139 w 257"/>
                <a:gd name="T13" fmla="*/ 182 h 503"/>
                <a:gd name="T14" fmla="*/ 70 w 257"/>
                <a:gd name="T15" fmla="*/ 304 h 503"/>
                <a:gd name="T16" fmla="*/ 14 w 257"/>
                <a:gd name="T17" fmla="*/ 284 h 503"/>
                <a:gd name="T18" fmla="*/ 58 w 257"/>
                <a:gd name="T19" fmla="*/ 195 h 503"/>
                <a:gd name="T20" fmla="*/ 151 w 257"/>
                <a:gd name="T21" fmla="*/ 73 h 503"/>
                <a:gd name="T22" fmla="*/ 232 w 257"/>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503">
                  <a:moveTo>
                    <a:pt x="232" y="0"/>
                  </a:moveTo>
                  <a:cubicBezTo>
                    <a:pt x="246" y="9"/>
                    <a:pt x="243" y="36"/>
                    <a:pt x="257" y="45"/>
                  </a:cubicBezTo>
                  <a:cubicBezTo>
                    <a:pt x="233" y="84"/>
                    <a:pt x="193" y="108"/>
                    <a:pt x="164" y="142"/>
                  </a:cubicBezTo>
                  <a:cubicBezTo>
                    <a:pt x="201" y="245"/>
                    <a:pt x="159" y="369"/>
                    <a:pt x="176" y="494"/>
                  </a:cubicBezTo>
                  <a:cubicBezTo>
                    <a:pt x="171" y="494"/>
                    <a:pt x="168" y="495"/>
                    <a:pt x="168" y="499"/>
                  </a:cubicBezTo>
                  <a:cubicBezTo>
                    <a:pt x="143" y="503"/>
                    <a:pt x="147" y="479"/>
                    <a:pt x="127" y="478"/>
                  </a:cubicBezTo>
                  <a:cubicBezTo>
                    <a:pt x="118" y="374"/>
                    <a:pt x="166" y="270"/>
                    <a:pt x="139" y="182"/>
                  </a:cubicBezTo>
                  <a:cubicBezTo>
                    <a:pt x="108" y="215"/>
                    <a:pt x="90" y="261"/>
                    <a:pt x="70" y="304"/>
                  </a:cubicBezTo>
                  <a:cubicBezTo>
                    <a:pt x="53" y="292"/>
                    <a:pt x="36" y="281"/>
                    <a:pt x="14" y="284"/>
                  </a:cubicBezTo>
                  <a:cubicBezTo>
                    <a:pt x="0" y="232"/>
                    <a:pt x="35" y="221"/>
                    <a:pt x="58" y="195"/>
                  </a:cubicBezTo>
                  <a:cubicBezTo>
                    <a:pt x="91" y="157"/>
                    <a:pt x="115" y="110"/>
                    <a:pt x="151" y="73"/>
                  </a:cubicBezTo>
                  <a:cubicBezTo>
                    <a:pt x="177" y="47"/>
                    <a:pt x="209" y="30"/>
                    <a:pt x="232" y="0"/>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5" name="Freeform 11"/>
            <p:cNvSpPr>
              <a:spLocks noEditPoints="1"/>
            </p:cNvSpPr>
            <p:nvPr/>
          </p:nvSpPr>
          <p:spPr bwMode="auto">
            <a:xfrm>
              <a:off x="4768850" y="1261082"/>
              <a:ext cx="1835150" cy="2286000"/>
            </a:xfrm>
            <a:custGeom>
              <a:avLst/>
              <a:gdLst>
                <a:gd name="T0" fmla="*/ 339 w 489"/>
                <a:gd name="T1" fmla="*/ 13 h 607"/>
                <a:gd name="T2" fmla="*/ 331 w 489"/>
                <a:gd name="T3" fmla="*/ 90 h 607"/>
                <a:gd name="T4" fmla="*/ 432 w 489"/>
                <a:gd name="T5" fmla="*/ 139 h 607"/>
                <a:gd name="T6" fmla="*/ 400 w 489"/>
                <a:gd name="T7" fmla="*/ 155 h 607"/>
                <a:gd name="T8" fmla="*/ 408 w 489"/>
                <a:gd name="T9" fmla="*/ 195 h 607"/>
                <a:gd name="T10" fmla="*/ 372 w 489"/>
                <a:gd name="T11" fmla="*/ 212 h 607"/>
                <a:gd name="T12" fmla="*/ 392 w 489"/>
                <a:gd name="T13" fmla="*/ 248 h 607"/>
                <a:gd name="T14" fmla="*/ 327 w 489"/>
                <a:gd name="T15" fmla="*/ 297 h 607"/>
                <a:gd name="T16" fmla="*/ 380 w 489"/>
                <a:gd name="T17" fmla="*/ 325 h 607"/>
                <a:gd name="T18" fmla="*/ 372 w 489"/>
                <a:gd name="T19" fmla="*/ 349 h 607"/>
                <a:gd name="T20" fmla="*/ 404 w 489"/>
                <a:gd name="T21" fmla="*/ 410 h 607"/>
                <a:gd name="T22" fmla="*/ 307 w 489"/>
                <a:gd name="T23" fmla="*/ 536 h 607"/>
                <a:gd name="T24" fmla="*/ 481 w 489"/>
                <a:gd name="T25" fmla="*/ 536 h 607"/>
                <a:gd name="T26" fmla="*/ 457 w 489"/>
                <a:gd name="T27" fmla="*/ 548 h 607"/>
                <a:gd name="T28" fmla="*/ 489 w 489"/>
                <a:gd name="T29" fmla="*/ 556 h 607"/>
                <a:gd name="T30" fmla="*/ 343 w 489"/>
                <a:gd name="T31" fmla="*/ 605 h 607"/>
                <a:gd name="T32" fmla="*/ 120 w 489"/>
                <a:gd name="T33" fmla="*/ 528 h 607"/>
                <a:gd name="T34" fmla="*/ 31 w 489"/>
                <a:gd name="T35" fmla="*/ 556 h 607"/>
                <a:gd name="T36" fmla="*/ 15 w 489"/>
                <a:gd name="T37" fmla="*/ 508 h 607"/>
                <a:gd name="T38" fmla="*/ 120 w 489"/>
                <a:gd name="T39" fmla="*/ 463 h 607"/>
                <a:gd name="T40" fmla="*/ 112 w 489"/>
                <a:gd name="T41" fmla="*/ 426 h 607"/>
                <a:gd name="T42" fmla="*/ 80 w 489"/>
                <a:gd name="T43" fmla="*/ 228 h 607"/>
                <a:gd name="T44" fmla="*/ 145 w 489"/>
                <a:gd name="T45" fmla="*/ 179 h 607"/>
                <a:gd name="T46" fmla="*/ 165 w 489"/>
                <a:gd name="T47" fmla="*/ 208 h 607"/>
                <a:gd name="T48" fmla="*/ 254 w 489"/>
                <a:gd name="T49" fmla="*/ 183 h 607"/>
                <a:gd name="T50" fmla="*/ 270 w 489"/>
                <a:gd name="T51" fmla="*/ 135 h 607"/>
                <a:gd name="T52" fmla="*/ 209 w 489"/>
                <a:gd name="T53" fmla="*/ 106 h 607"/>
                <a:gd name="T54" fmla="*/ 270 w 489"/>
                <a:gd name="T55" fmla="*/ 86 h 607"/>
                <a:gd name="T56" fmla="*/ 286 w 489"/>
                <a:gd name="T57" fmla="*/ 58 h 607"/>
                <a:gd name="T58" fmla="*/ 270 w 489"/>
                <a:gd name="T59" fmla="*/ 41 h 607"/>
                <a:gd name="T60" fmla="*/ 339 w 489"/>
                <a:gd name="T61" fmla="*/ 13 h 607"/>
                <a:gd name="T62" fmla="*/ 311 w 489"/>
                <a:gd name="T63" fmla="*/ 163 h 607"/>
                <a:gd name="T64" fmla="*/ 363 w 489"/>
                <a:gd name="T65" fmla="*/ 127 h 607"/>
                <a:gd name="T66" fmla="*/ 315 w 489"/>
                <a:gd name="T67" fmla="*/ 122 h 607"/>
                <a:gd name="T68" fmla="*/ 311 w 489"/>
                <a:gd name="T69" fmla="*/ 163 h 607"/>
                <a:gd name="T70" fmla="*/ 177 w 489"/>
                <a:gd name="T71" fmla="*/ 220 h 607"/>
                <a:gd name="T72" fmla="*/ 145 w 489"/>
                <a:gd name="T73" fmla="*/ 268 h 607"/>
                <a:gd name="T74" fmla="*/ 153 w 489"/>
                <a:gd name="T75" fmla="*/ 471 h 607"/>
                <a:gd name="T76" fmla="*/ 197 w 489"/>
                <a:gd name="T77" fmla="*/ 487 h 607"/>
                <a:gd name="T78" fmla="*/ 185 w 489"/>
                <a:gd name="T79" fmla="*/ 451 h 607"/>
                <a:gd name="T80" fmla="*/ 250 w 489"/>
                <a:gd name="T81" fmla="*/ 386 h 607"/>
                <a:gd name="T82" fmla="*/ 193 w 489"/>
                <a:gd name="T83" fmla="*/ 414 h 607"/>
                <a:gd name="T84" fmla="*/ 262 w 489"/>
                <a:gd name="T85" fmla="*/ 285 h 607"/>
                <a:gd name="T86" fmla="*/ 197 w 489"/>
                <a:gd name="T87" fmla="*/ 309 h 607"/>
                <a:gd name="T88" fmla="*/ 185 w 489"/>
                <a:gd name="T89" fmla="*/ 268 h 607"/>
                <a:gd name="T90" fmla="*/ 250 w 489"/>
                <a:gd name="T91" fmla="*/ 232 h 607"/>
                <a:gd name="T92" fmla="*/ 177 w 489"/>
                <a:gd name="T93" fmla="*/ 220 h 607"/>
                <a:gd name="T94" fmla="*/ 303 w 489"/>
                <a:gd name="T95" fmla="*/ 414 h 607"/>
                <a:gd name="T96" fmla="*/ 355 w 489"/>
                <a:gd name="T97" fmla="*/ 398 h 607"/>
                <a:gd name="T98" fmla="*/ 303 w 489"/>
                <a:gd name="T99" fmla="*/ 414 h 607"/>
                <a:gd name="T100" fmla="*/ 205 w 489"/>
                <a:gd name="T101" fmla="*/ 499 h 607"/>
                <a:gd name="T102" fmla="*/ 258 w 489"/>
                <a:gd name="T103" fmla="*/ 516 h 607"/>
                <a:gd name="T104" fmla="*/ 246 w 489"/>
                <a:gd name="T105" fmla="*/ 475 h 607"/>
                <a:gd name="T106" fmla="*/ 205 w 489"/>
                <a:gd name="T107" fmla="*/ 499 h 607"/>
                <a:gd name="T108" fmla="*/ 35 w 489"/>
                <a:gd name="T109" fmla="*/ 536 h 607"/>
                <a:gd name="T110" fmla="*/ 76 w 489"/>
                <a:gd name="T111" fmla="*/ 512 h 607"/>
                <a:gd name="T112" fmla="*/ 35 w 489"/>
                <a:gd name="T113" fmla="*/ 53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9" h="607">
                  <a:moveTo>
                    <a:pt x="339" y="13"/>
                  </a:moveTo>
                  <a:cubicBezTo>
                    <a:pt x="349" y="41"/>
                    <a:pt x="339" y="69"/>
                    <a:pt x="331" y="90"/>
                  </a:cubicBezTo>
                  <a:cubicBezTo>
                    <a:pt x="359" y="112"/>
                    <a:pt x="433" y="88"/>
                    <a:pt x="432" y="139"/>
                  </a:cubicBezTo>
                  <a:cubicBezTo>
                    <a:pt x="428" y="150"/>
                    <a:pt x="411" y="150"/>
                    <a:pt x="400" y="155"/>
                  </a:cubicBezTo>
                  <a:cubicBezTo>
                    <a:pt x="404" y="167"/>
                    <a:pt x="411" y="176"/>
                    <a:pt x="408" y="195"/>
                  </a:cubicBezTo>
                  <a:cubicBezTo>
                    <a:pt x="395" y="200"/>
                    <a:pt x="387" y="209"/>
                    <a:pt x="372" y="212"/>
                  </a:cubicBezTo>
                  <a:cubicBezTo>
                    <a:pt x="376" y="226"/>
                    <a:pt x="387" y="234"/>
                    <a:pt x="392" y="248"/>
                  </a:cubicBezTo>
                  <a:cubicBezTo>
                    <a:pt x="374" y="268"/>
                    <a:pt x="349" y="281"/>
                    <a:pt x="327" y="297"/>
                  </a:cubicBezTo>
                  <a:cubicBezTo>
                    <a:pt x="337" y="314"/>
                    <a:pt x="370" y="307"/>
                    <a:pt x="380" y="325"/>
                  </a:cubicBezTo>
                  <a:cubicBezTo>
                    <a:pt x="378" y="335"/>
                    <a:pt x="375" y="342"/>
                    <a:pt x="372" y="349"/>
                  </a:cubicBezTo>
                  <a:cubicBezTo>
                    <a:pt x="379" y="373"/>
                    <a:pt x="413" y="371"/>
                    <a:pt x="404" y="410"/>
                  </a:cubicBezTo>
                  <a:cubicBezTo>
                    <a:pt x="360" y="437"/>
                    <a:pt x="254" y="452"/>
                    <a:pt x="307" y="536"/>
                  </a:cubicBezTo>
                  <a:cubicBezTo>
                    <a:pt x="366" y="539"/>
                    <a:pt x="422" y="542"/>
                    <a:pt x="481" y="536"/>
                  </a:cubicBezTo>
                  <a:cubicBezTo>
                    <a:pt x="485" y="552"/>
                    <a:pt x="460" y="539"/>
                    <a:pt x="457" y="548"/>
                  </a:cubicBezTo>
                  <a:cubicBezTo>
                    <a:pt x="458" y="561"/>
                    <a:pt x="477" y="555"/>
                    <a:pt x="489" y="556"/>
                  </a:cubicBezTo>
                  <a:cubicBezTo>
                    <a:pt x="438" y="583"/>
                    <a:pt x="399" y="607"/>
                    <a:pt x="343" y="605"/>
                  </a:cubicBezTo>
                  <a:cubicBezTo>
                    <a:pt x="264" y="602"/>
                    <a:pt x="187" y="522"/>
                    <a:pt x="120" y="528"/>
                  </a:cubicBezTo>
                  <a:cubicBezTo>
                    <a:pt x="85" y="531"/>
                    <a:pt x="70" y="570"/>
                    <a:pt x="31" y="556"/>
                  </a:cubicBezTo>
                  <a:cubicBezTo>
                    <a:pt x="22" y="543"/>
                    <a:pt x="34" y="498"/>
                    <a:pt x="15" y="508"/>
                  </a:cubicBezTo>
                  <a:cubicBezTo>
                    <a:pt x="0" y="439"/>
                    <a:pt x="76" y="432"/>
                    <a:pt x="120" y="463"/>
                  </a:cubicBezTo>
                  <a:cubicBezTo>
                    <a:pt x="130" y="448"/>
                    <a:pt x="115" y="441"/>
                    <a:pt x="112" y="426"/>
                  </a:cubicBezTo>
                  <a:cubicBezTo>
                    <a:pt x="101" y="366"/>
                    <a:pt x="122" y="262"/>
                    <a:pt x="80" y="228"/>
                  </a:cubicBezTo>
                  <a:cubicBezTo>
                    <a:pt x="95" y="205"/>
                    <a:pt x="106" y="178"/>
                    <a:pt x="145" y="179"/>
                  </a:cubicBezTo>
                  <a:cubicBezTo>
                    <a:pt x="155" y="185"/>
                    <a:pt x="160" y="196"/>
                    <a:pt x="165" y="208"/>
                  </a:cubicBezTo>
                  <a:cubicBezTo>
                    <a:pt x="200" y="205"/>
                    <a:pt x="221" y="188"/>
                    <a:pt x="254" y="183"/>
                  </a:cubicBezTo>
                  <a:cubicBezTo>
                    <a:pt x="266" y="165"/>
                    <a:pt x="270" y="159"/>
                    <a:pt x="270" y="135"/>
                  </a:cubicBezTo>
                  <a:cubicBezTo>
                    <a:pt x="250" y="133"/>
                    <a:pt x="218" y="130"/>
                    <a:pt x="209" y="106"/>
                  </a:cubicBezTo>
                  <a:cubicBezTo>
                    <a:pt x="219" y="89"/>
                    <a:pt x="241" y="84"/>
                    <a:pt x="270" y="86"/>
                  </a:cubicBezTo>
                  <a:cubicBezTo>
                    <a:pt x="283" y="84"/>
                    <a:pt x="278" y="64"/>
                    <a:pt x="286" y="58"/>
                  </a:cubicBezTo>
                  <a:cubicBezTo>
                    <a:pt x="285" y="48"/>
                    <a:pt x="274" y="49"/>
                    <a:pt x="270" y="41"/>
                  </a:cubicBezTo>
                  <a:cubicBezTo>
                    <a:pt x="274" y="8"/>
                    <a:pt x="311" y="0"/>
                    <a:pt x="339" y="13"/>
                  </a:cubicBezTo>
                  <a:close/>
                  <a:moveTo>
                    <a:pt x="311" y="163"/>
                  </a:moveTo>
                  <a:cubicBezTo>
                    <a:pt x="333" y="155"/>
                    <a:pt x="351" y="143"/>
                    <a:pt x="363" y="127"/>
                  </a:cubicBezTo>
                  <a:cubicBezTo>
                    <a:pt x="351" y="121"/>
                    <a:pt x="332" y="122"/>
                    <a:pt x="315" y="122"/>
                  </a:cubicBezTo>
                  <a:cubicBezTo>
                    <a:pt x="308" y="130"/>
                    <a:pt x="312" y="149"/>
                    <a:pt x="311" y="163"/>
                  </a:cubicBezTo>
                  <a:close/>
                  <a:moveTo>
                    <a:pt x="177" y="220"/>
                  </a:moveTo>
                  <a:cubicBezTo>
                    <a:pt x="180" y="244"/>
                    <a:pt x="152" y="245"/>
                    <a:pt x="145" y="268"/>
                  </a:cubicBezTo>
                  <a:cubicBezTo>
                    <a:pt x="125" y="328"/>
                    <a:pt x="151" y="423"/>
                    <a:pt x="153" y="471"/>
                  </a:cubicBezTo>
                  <a:cubicBezTo>
                    <a:pt x="165" y="476"/>
                    <a:pt x="185" y="495"/>
                    <a:pt x="197" y="487"/>
                  </a:cubicBezTo>
                  <a:cubicBezTo>
                    <a:pt x="191" y="477"/>
                    <a:pt x="184" y="468"/>
                    <a:pt x="185" y="451"/>
                  </a:cubicBezTo>
                  <a:cubicBezTo>
                    <a:pt x="202" y="429"/>
                    <a:pt x="262" y="410"/>
                    <a:pt x="250" y="386"/>
                  </a:cubicBezTo>
                  <a:cubicBezTo>
                    <a:pt x="231" y="395"/>
                    <a:pt x="213" y="406"/>
                    <a:pt x="193" y="414"/>
                  </a:cubicBezTo>
                  <a:cubicBezTo>
                    <a:pt x="134" y="349"/>
                    <a:pt x="268" y="335"/>
                    <a:pt x="262" y="285"/>
                  </a:cubicBezTo>
                  <a:cubicBezTo>
                    <a:pt x="241" y="279"/>
                    <a:pt x="223" y="307"/>
                    <a:pt x="197" y="309"/>
                  </a:cubicBezTo>
                  <a:cubicBezTo>
                    <a:pt x="188" y="301"/>
                    <a:pt x="183" y="288"/>
                    <a:pt x="185" y="268"/>
                  </a:cubicBezTo>
                  <a:cubicBezTo>
                    <a:pt x="203" y="255"/>
                    <a:pt x="250" y="249"/>
                    <a:pt x="250" y="232"/>
                  </a:cubicBezTo>
                  <a:cubicBezTo>
                    <a:pt x="229" y="235"/>
                    <a:pt x="194" y="238"/>
                    <a:pt x="177" y="220"/>
                  </a:cubicBezTo>
                  <a:close/>
                  <a:moveTo>
                    <a:pt x="303" y="414"/>
                  </a:moveTo>
                  <a:cubicBezTo>
                    <a:pt x="319" y="408"/>
                    <a:pt x="339" y="404"/>
                    <a:pt x="355" y="398"/>
                  </a:cubicBezTo>
                  <a:cubicBezTo>
                    <a:pt x="355" y="349"/>
                    <a:pt x="309" y="397"/>
                    <a:pt x="303" y="414"/>
                  </a:cubicBezTo>
                  <a:close/>
                  <a:moveTo>
                    <a:pt x="205" y="499"/>
                  </a:moveTo>
                  <a:cubicBezTo>
                    <a:pt x="227" y="501"/>
                    <a:pt x="233" y="518"/>
                    <a:pt x="258" y="516"/>
                  </a:cubicBezTo>
                  <a:cubicBezTo>
                    <a:pt x="254" y="503"/>
                    <a:pt x="262" y="483"/>
                    <a:pt x="246" y="475"/>
                  </a:cubicBezTo>
                  <a:cubicBezTo>
                    <a:pt x="237" y="488"/>
                    <a:pt x="206" y="479"/>
                    <a:pt x="205" y="499"/>
                  </a:cubicBezTo>
                  <a:close/>
                  <a:moveTo>
                    <a:pt x="35" y="536"/>
                  </a:moveTo>
                  <a:cubicBezTo>
                    <a:pt x="48" y="542"/>
                    <a:pt x="69" y="525"/>
                    <a:pt x="76" y="512"/>
                  </a:cubicBezTo>
                  <a:cubicBezTo>
                    <a:pt x="56" y="502"/>
                    <a:pt x="29" y="508"/>
                    <a:pt x="35" y="536"/>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zh-TW" altLang="en-US"/>
            </a:p>
          </p:txBody>
        </p:sp>
      </p:grpSp>
    </p:spTree>
    <p:extLst>
      <p:ext uri="{BB962C8B-B14F-4D97-AF65-F5344CB8AC3E}">
        <p14:creationId xmlns:p14="http://schemas.microsoft.com/office/powerpoint/2010/main" val="133471795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27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 Singular dark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6000">
                <a:solidFill>
                  <a:schemeClr val="bg1"/>
                </a:solidFill>
              </a:defRPr>
            </a:lvl1pPr>
          </a:lstStyle>
          <a:p>
            <a:r>
              <a:rPr lang="zh-TW" altLang="en-US" dirty="0" smtClean="0"/>
              <a:t>封面標題</a:t>
            </a:r>
            <a:br>
              <a:rPr lang="zh-TW" altLang="en-US" dirty="0" smtClean="0"/>
            </a:br>
            <a:r>
              <a:rPr lang="zh-TW" altLang="en-US" dirty="0" smtClean="0"/>
              <a:t>－字級</a:t>
            </a:r>
            <a:r>
              <a:rPr lang="en-US" altLang="zh-TW" dirty="0" smtClean="0"/>
              <a:t>60pt</a:t>
            </a:r>
            <a:br>
              <a:rPr lang="en-US" altLang="zh-TW" dirty="0" smtClean="0"/>
            </a:br>
            <a:r>
              <a:rPr lang="zh-TW" altLang="en-US" dirty="0" smtClean="0"/>
              <a:t>－深色焦點元素背景</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6D2077"/>
          </a:solidFill>
        </p:spPr>
        <p:txBody>
          <a:bodyPr wrap="square" lIns="0" tIns="0" rIns="0" bIns="0" rtlCol="0">
            <a:noAutofit/>
          </a:bodyPr>
          <a:lstStyle/>
          <a:p>
            <a:endParaRPr sz="1800" dirty="0">
              <a:latin typeface="微軟正黑體" panose="020B0604030504040204" pitchFamily="34" charset="-12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sz="1100" dirty="0">
              <a:latin typeface="微軟正黑體" panose="020B0604030504040204" pitchFamily="34" charset="-120"/>
            </a:endParaRPr>
          </a:p>
        </p:txBody>
      </p:sp>
      <p:sp>
        <p:nvSpPr>
          <p:cNvPr id="8" name="Text Placeholder 3"/>
          <p:cNvSpPr>
            <a:spLocks noGrp="1"/>
          </p:cNvSpPr>
          <p:nvPr>
            <p:ph type="body" sz="quarter" idx="11" hasCustomPrompt="1"/>
          </p:nvPr>
        </p:nvSpPr>
        <p:spPr>
          <a:xfrm>
            <a:off x="2064100" y="5036400"/>
            <a:ext cx="6172700" cy="2160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dirty="0" smtClean="0"/>
              <a:t>單位</a:t>
            </a:r>
            <a:r>
              <a:rPr lang="en-US" altLang="zh-TW" dirty="0" smtClean="0"/>
              <a:t>/</a:t>
            </a:r>
            <a:r>
              <a:rPr lang="zh-TW" altLang="en-US" dirty="0" smtClean="0"/>
              <a:t>簡報者 </a:t>
            </a:r>
            <a:r>
              <a:rPr lang="en-US" altLang="zh-TW" dirty="0" smtClean="0"/>
              <a:t>(</a:t>
            </a:r>
            <a:r>
              <a:rPr lang="zh-TW" altLang="en-US" dirty="0" smtClean="0"/>
              <a:t>字級</a:t>
            </a:r>
            <a:r>
              <a:rPr lang="en-US" altLang="zh-TW" dirty="0" smtClean="0"/>
              <a:t>16pt)</a:t>
            </a:r>
          </a:p>
          <a:p>
            <a:pPr lvl="0"/>
            <a:r>
              <a:rPr lang="en-US" altLang="zh-TW" dirty="0" smtClean="0"/>
              <a:t>─</a:t>
            </a:r>
          </a:p>
          <a:p>
            <a:pPr lvl="0"/>
            <a:r>
              <a:rPr lang="zh-TW" altLang="en-US" dirty="0" smtClean="0"/>
              <a:t>日期：</a:t>
            </a:r>
            <a:r>
              <a:rPr lang="en-US" altLang="zh-TW" dirty="0" smtClean="0"/>
              <a:t>XX </a:t>
            </a:r>
            <a:r>
              <a:rPr lang="en-US" altLang="zh-TW" dirty="0" err="1" smtClean="0"/>
              <a:t>XX</a:t>
            </a:r>
            <a:r>
              <a:rPr lang="en-US" altLang="zh-TW" dirty="0" smtClean="0"/>
              <a:t> 2018</a:t>
            </a:r>
          </a:p>
        </p:txBody>
      </p:sp>
      <p:grpSp>
        <p:nvGrpSpPr>
          <p:cNvPr id="7" name="群組 6"/>
          <p:cNvGrpSpPr/>
          <p:nvPr userDrawn="1"/>
        </p:nvGrpSpPr>
        <p:grpSpPr>
          <a:xfrm>
            <a:off x="3119350" y="729731"/>
            <a:ext cx="1167607" cy="371869"/>
            <a:chOff x="533400" y="1057881"/>
            <a:chExt cx="8020050" cy="2554289"/>
          </a:xfrm>
        </p:grpSpPr>
        <p:sp>
          <p:nvSpPr>
            <p:cNvPr id="9" name="Freeform 5"/>
            <p:cNvSpPr>
              <a:spLocks noEditPoints="1"/>
            </p:cNvSpPr>
            <p:nvPr/>
          </p:nvSpPr>
          <p:spPr bwMode="auto">
            <a:xfrm>
              <a:off x="3349625" y="1411894"/>
              <a:ext cx="911225" cy="1992313"/>
            </a:xfrm>
            <a:custGeom>
              <a:avLst/>
              <a:gdLst>
                <a:gd name="T0" fmla="*/ 170 w 243"/>
                <a:gd name="T1" fmla="*/ 103 h 529"/>
                <a:gd name="T2" fmla="*/ 231 w 243"/>
                <a:gd name="T3" fmla="*/ 131 h 529"/>
                <a:gd name="T4" fmla="*/ 146 w 243"/>
                <a:gd name="T5" fmla="*/ 180 h 529"/>
                <a:gd name="T6" fmla="*/ 202 w 243"/>
                <a:gd name="T7" fmla="*/ 253 h 529"/>
                <a:gd name="T8" fmla="*/ 243 w 243"/>
                <a:gd name="T9" fmla="*/ 269 h 529"/>
                <a:gd name="T10" fmla="*/ 121 w 243"/>
                <a:gd name="T11" fmla="*/ 326 h 529"/>
                <a:gd name="T12" fmla="*/ 60 w 243"/>
                <a:gd name="T13" fmla="*/ 520 h 529"/>
                <a:gd name="T14" fmla="*/ 20 w 243"/>
                <a:gd name="T15" fmla="*/ 464 h 529"/>
                <a:gd name="T16" fmla="*/ 69 w 243"/>
                <a:gd name="T17" fmla="*/ 378 h 529"/>
                <a:gd name="T18" fmla="*/ 40 w 243"/>
                <a:gd name="T19" fmla="*/ 382 h 529"/>
                <a:gd name="T20" fmla="*/ 93 w 243"/>
                <a:gd name="T21" fmla="*/ 293 h 529"/>
                <a:gd name="T22" fmla="*/ 60 w 243"/>
                <a:gd name="T23" fmla="*/ 277 h 529"/>
                <a:gd name="T24" fmla="*/ 113 w 243"/>
                <a:gd name="T25" fmla="*/ 241 h 529"/>
                <a:gd name="T26" fmla="*/ 137 w 243"/>
                <a:gd name="T27" fmla="*/ 184 h 529"/>
                <a:gd name="T28" fmla="*/ 48 w 243"/>
                <a:gd name="T29" fmla="*/ 212 h 529"/>
                <a:gd name="T30" fmla="*/ 113 w 243"/>
                <a:gd name="T31" fmla="*/ 87 h 529"/>
                <a:gd name="T32" fmla="*/ 44 w 243"/>
                <a:gd name="T33" fmla="*/ 119 h 529"/>
                <a:gd name="T34" fmla="*/ 182 w 243"/>
                <a:gd name="T35" fmla="*/ 14 h 529"/>
                <a:gd name="T36" fmla="*/ 170 w 243"/>
                <a:gd name="T37" fmla="*/ 103 h 529"/>
                <a:gd name="T38" fmla="*/ 121 w 243"/>
                <a:gd name="T39" fmla="*/ 285 h 529"/>
                <a:gd name="T40" fmla="*/ 121 w 243"/>
                <a:gd name="T41" fmla="*/ 309 h 529"/>
                <a:gd name="T42" fmla="*/ 174 w 243"/>
                <a:gd name="T43" fmla="*/ 265 h 529"/>
                <a:gd name="T44" fmla="*/ 121 w 243"/>
                <a:gd name="T45" fmla="*/ 285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3" h="529">
                  <a:moveTo>
                    <a:pt x="170" y="103"/>
                  </a:moveTo>
                  <a:cubicBezTo>
                    <a:pt x="181" y="92"/>
                    <a:pt x="237" y="90"/>
                    <a:pt x="231" y="131"/>
                  </a:cubicBezTo>
                  <a:cubicBezTo>
                    <a:pt x="205" y="150"/>
                    <a:pt x="170" y="160"/>
                    <a:pt x="146" y="180"/>
                  </a:cubicBezTo>
                  <a:cubicBezTo>
                    <a:pt x="161" y="208"/>
                    <a:pt x="194" y="218"/>
                    <a:pt x="202" y="253"/>
                  </a:cubicBezTo>
                  <a:cubicBezTo>
                    <a:pt x="228" y="246"/>
                    <a:pt x="225" y="267"/>
                    <a:pt x="243" y="269"/>
                  </a:cubicBezTo>
                  <a:cubicBezTo>
                    <a:pt x="215" y="296"/>
                    <a:pt x="158" y="335"/>
                    <a:pt x="121" y="326"/>
                  </a:cubicBezTo>
                  <a:cubicBezTo>
                    <a:pt x="80" y="370"/>
                    <a:pt x="97" y="471"/>
                    <a:pt x="60" y="520"/>
                  </a:cubicBezTo>
                  <a:cubicBezTo>
                    <a:pt x="20" y="529"/>
                    <a:pt x="0" y="491"/>
                    <a:pt x="20" y="464"/>
                  </a:cubicBezTo>
                  <a:cubicBezTo>
                    <a:pt x="68" y="474"/>
                    <a:pt x="58" y="398"/>
                    <a:pt x="69" y="378"/>
                  </a:cubicBezTo>
                  <a:cubicBezTo>
                    <a:pt x="61" y="371"/>
                    <a:pt x="52" y="383"/>
                    <a:pt x="40" y="382"/>
                  </a:cubicBezTo>
                  <a:cubicBezTo>
                    <a:pt x="17" y="349"/>
                    <a:pt x="57" y="304"/>
                    <a:pt x="93" y="293"/>
                  </a:cubicBezTo>
                  <a:cubicBezTo>
                    <a:pt x="84" y="286"/>
                    <a:pt x="66" y="288"/>
                    <a:pt x="60" y="277"/>
                  </a:cubicBezTo>
                  <a:cubicBezTo>
                    <a:pt x="64" y="251"/>
                    <a:pt x="100" y="257"/>
                    <a:pt x="113" y="241"/>
                  </a:cubicBezTo>
                  <a:cubicBezTo>
                    <a:pt x="112" y="212"/>
                    <a:pt x="126" y="199"/>
                    <a:pt x="137" y="184"/>
                  </a:cubicBezTo>
                  <a:cubicBezTo>
                    <a:pt x="106" y="192"/>
                    <a:pt x="88" y="213"/>
                    <a:pt x="48" y="212"/>
                  </a:cubicBezTo>
                  <a:cubicBezTo>
                    <a:pt x="30" y="160"/>
                    <a:pt x="93" y="126"/>
                    <a:pt x="113" y="87"/>
                  </a:cubicBezTo>
                  <a:cubicBezTo>
                    <a:pt x="87" y="78"/>
                    <a:pt x="78" y="121"/>
                    <a:pt x="44" y="119"/>
                  </a:cubicBezTo>
                  <a:cubicBezTo>
                    <a:pt x="40" y="87"/>
                    <a:pt x="136" y="0"/>
                    <a:pt x="182" y="14"/>
                  </a:cubicBezTo>
                  <a:cubicBezTo>
                    <a:pt x="235" y="29"/>
                    <a:pt x="184" y="74"/>
                    <a:pt x="170" y="103"/>
                  </a:cubicBezTo>
                  <a:close/>
                  <a:moveTo>
                    <a:pt x="121" y="285"/>
                  </a:moveTo>
                  <a:cubicBezTo>
                    <a:pt x="127" y="297"/>
                    <a:pt x="110" y="306"/>
                    <a:pt x="121" y="309"/>
                  </a:cubicBezTo>
                  <a:cubicBezTo>
                    <a:pt x="134" y="290"/>
                    <a:pt x="172" y="295"/>
                    <a:pt x="174" y="265"/>
                  </a:cubicBezTo>
                  <a:cubicBezTo>
                    <a:pt x="152" y="268"/>
                    <a:pt x="138" y="278"/>
                    <a:pt x="121" y="28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0" name="Freeform 6"/>
            <p:cNvSpPr>
              <a:spLocks/>
            </p:cNvSpPr>
            <p:nvPr/>
          </p:nvSpPr>
          <p:spPr bwMode="auto">
            <a:xfrm>
              <a:off x="3817938" y="2797782"/>
              <a:ext cx="695325" cy="573088"/>
            </a:xfrm>
            <a:custGeom>
              <a:avLst/>
              <a:gdLst>
                <a:gd name="T0" fmla="*/ 126 w 185"/>
                <a:gd name="T1" fmla="*/ 152 h 152"/>
                <a:gd name="T2" fmla="*/ 0 w 185"/>
                <a:gd name="T3" fmla="*/ 31 h 152"/>
                <a:gd name="T4" fmla="*/ 126 w 185"/>
                <a:gd name="T5" fmla="*/ 152 h 152"/>
              </a:gdLst>
              <a:ahLst/>
              <a:cxnLst>
                <a:cxn ang="0">
                  <a:pos x="T0" y="T1"/>
                </a:cxn>
                <a:cxn ang="0">
                  <a:pos x="T2" y="T3"/>
                </a:cxn>
                <a:cxn ang="0">
                  <a:pos x="T4" y="T5"/>
                </a:cxn>
              </a:cxnLst>
              <a:rect l="0" t="0" r="r" b="b"/>
              <a:pathLst>
                <a:path w="185" h="152">
                  <a:moveTo>
                    <a:pt x="126" y="152"/>
                  </a:moveTo>
                  <a:cubicBezTo>
                    <a:pt x="57" y="139"/>
                    <a:pt x="25" y="88"/>
                    <a:pt x="0" y="31"/>
                  </a:cubicBezTo>
                  <a:cubicBezTo>
                    <a:pt x="80" y="0"/>
                    <a:pt x="185" y="94"/>
                    <a:pt x="126" y="1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1" name="Freeform 7"/>
            <p:cNvSpPr>
              <a:spLocks/>
            </p:cNvSpPr>
            <p:nvPr/>
          </p:nvSpPr>
          <p:spPr bwMode="auto">
            <a:xfrm>
              <a:off x="8035925" y="2921607"/>
              <a:ext cx="517525" cy="588963"/>
            </a:xfrm>
            <a:custGeom>
              <a:avLst/>
              <a:gdLst>
                <a:gd name="T0" fmla="*/ 73 w 138"/>
                <a:gd name="T1" fmla="*/ 156 h 156"/>
                <a:gd name="T2" fmla="*/ 0 w 138"/>
                <a:gd name="T3" fmla="*/ 54 h 156"/>
                <a:gd name="T4" fmla="*/ 73 w 138"/>
                <a:gd name="T5" fmla="*/ 156 h 156"/>
              </a:gdLst>
              <a:ahLst/>
              <a:cxnLst>
                <a:cxn ang="0">
                  <a:pos x="T0" y="T1"/>
                </a:cxn>
                <a:cxn ang="0">
                  <a:pos x="T2" y="T3"/>
                </a:cxn>
                <a:cxn ang="0">
                  <a:pos x="T4" y="T5"/>
                </a:cxn>
              </a:cxnLst>
              <a:rect l="0" t="0" r="r" b="b"/>
              <a:pathLst>
                <a:path w="138" h="156">
                  <a:moveTo>
                    <a:pt x="73" y="156"/>
                  </a:moveTo>
                  <a:cubicBezTo>
                    <a:pt x="41" y="130"/>
                    <a:pt x="25" y="88"/>
                    <a:pt x="0" y="54"/>
                  </a:cubicBezTo>
                  <a:cubicBezTo>
                    <a:pt x="51" y="0"/>
                    <a:pt x="138" y="117"/>
                    <a:pt x="73" y="1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8"/>
            <p:cNvSpPr>
              <a:spLocks noEditPoints="1"/>
            </p:cNvSpPr>
            <p:nvPr/>
          </p:nvSpPr>
          <p:spPr bwMode="auto">
            <a:xfrm>
              <a:off x="533400" y="1324582"/>
              <a:ext cx="1711325" cy="2287588"/>
            </a:xfrm>
            <a:custGeom>
              <a:avLst/>
              <a:gdLst>
                <a:gd name="T0" fmla="*/ 340 w 456"/>
                <a:gd name="T1" fmla="*/ 69 h 607"/>
                <a:gd name="T2" fmla="*/ 369 w 456"/>
                <a:gd name="T3" fmla="*/ 81 h 607"/>
                <a:gd name="T4" fmla="*/ 251 w 456"/>
                <a:gd name="T5" fmla="*/ 239 h 607"/>
                <a:gd name="T6" fmla="*/ 235 w 456"/>
                <a:gd name="T7" fmla="*/ 349 h 607"/>
                <a:gd name="T8" fmla="*/ 263 w 456"/>
                <a:gd name="T9" fmla="*/ 332 h 607"/>
                <a:gd name="T10" fmla="*/ 251 w 456"/>
                <a:gd name="T11" fmla="*/ 296 h 607"/>
                <a:gd name="T12" fmla="*/ 316 w 456"/>
                <a:gd name="T13" fmla="*/ 304 h 607"/>
                <a:gd name="T14" fmla="*/ 433 w 456"/>
                <a:gd name="T15" fmla="*/ 296 h 607"/>
                <a:gd name="T16" fmla="*/ 340 w 456"/>
                <a:gd name="T17" fmla="*/ 377 h 607"/>
                <a:gd name="T18" fmla="*/ 320 w 456"/>
                <a:gd name="T19" fmla="*/ 450 h 607"/>
                <a:gd name="T20" fmla="*/ 332 w 456"/>
                <a:gd name="T21" fmla="*/ 470 h 607"/>
                <a:gd name="T22" fmla="*/ 332 w 456"/>
                <a:gd name="T23" fmla="*/ 450 h 607"/>
                <a:gd name="T24" fmla="*/ 385 w 456"/>
                <a:gd name="T25" fmla="*/ 519 h 607"/>
                <a:gd name="T26" fmla="*/ 356 w 456"/>
                <a:gd name="T27" fmla="*/ 564 h 607"/>
                <a:gd name="T28" fmla="*/ 255 w 456"/>
                <a:gd name="T29" fmla="*/ 539 h 607"/>
                <a:gd name="T30" fmla="*/ 154 w 456"/>
                <a:gd name="T31" fmla="*/ 604 h 607"/>
                <a:gd name="T32" fmla="*/ 89 w 456"/>
                <a:gd name="T33" fmla="*/ 523 h 607"/>
                <a:gd name="T34" fmla="*/ 97 w 456"/>
                <a:gd name="T35" fmla="*/ 507 h 607"/>
                <a:gd name="T36" fmla="*/ 210 w 456"/>
                <a:gd name="T37" fmla="*/ 499 h 607"/>
                <a:gd name="T38" fmla="*/ 182 w 456"/>
                <a:gd name="T39" fmla="*/ 430 h 607"/>
                <a:gd name="T40" fmla="*/ 0 w 456"/>
                <a:gd name="T41" fmla="*/ 438 h 607"/>
                <a:gd name="T42" fmla="*/ 52 w 456"/>
                <a:gd name="T43" fmla="*/ 442 h 607"/>
                <a:gd name="T44" fmla="*/ 113 w 456"/>
                <a:gd name="T45" fmla="*/ 426 h 607"/>
                <a:gd name="T46" fmla="*/ 178 w 456"/>
                <a:gd name="T47" fmla="*/ 389 h 607"/>
                <a:gd name="T48" fmla="*/ 206 w 456"/>
                <a:gd name="T49" fmla="*/ 219 h 607"/>
                <a:gd name="T50" fmla="*/ 101 w 456"/>
                <a:gd name="T51" fmla="*/ 328 h 607"/>
                <a:gd name="T52" fmla="*/ 133 w 456"/>
                <a:gd name="T53" fmla="*/ 118 h 607"/>
                <a:gd name="T54" fmla="*/ 162 w 456"/>
                <a:gd name="T55" fmla="*/ 187 h 607"/>
                <a:gd name="T56" fmla="*/ 219 w 456"/>
                <a:gd name="T57" fmla="*/ 53 h 607"/>
                <a:gd name="T58" fmla="*/ 300 w 456"/>
                <a:gd name="T59" fmla="*/ 0 h 607"/>
                <a:gd name="T60" fmla="*/ 340 w 456"/>
                <a:gd name="T61" fmla="*/ 69 h 607"/>
                <a:gd name="T62" fmla="*/ 219 w 456"/>
                <a:gd name="T63" fmla="*/ 142 h 607"/>
                <a:gd name="T64" fmla="*/ 251 w 456"/>
                <a:gd name="T65" fmla="*/ 101 h 607"/>
                <a:gd name="T66" fmla="*/ 235 w 456"/>
                <a:gd name="T67" fmla="*/ 85 h 607"/>
                <a:gd name="T68" fmla="*/ 219 w 456"/>
                <a:gd name="T69" fmla="*/ 142 h 607"/>
                <a:gd name="T70" fmla="*/ 308 w 456"/>
                <a:gd name="T71" fmla="*/ 154 h 607"/>
                <a:gd name="T72" fmla="*/ 336 w 456"/>
                <a:gd name="T73" fmla="*/ 110 h 607"/>
                <a:gd name="T74" fmla="*/ 324 w 456"/>
                <a:gd name="T75" fmla="*/ 101 h 607"/>
                <a:gd name="T76" fmla="*/ 308 w 456"/>
                <a:gd name="T77" fmla="*/ 154 h 607"/>
                <a:gd name="T78" fmla="*/ 243 w 456"/>
                <a:gd name="T79" fmla="*/ 462 h 607"/>
                <a:gd name="T80" fmla="*/ 259 w 456"/>
                <a:gd name="T81" fmla="*/ 401 h 607"/>
                <a:gd name="T82" fmla="*/ 243 w 456"/>
                <a:gd name="T83" fmla="*/ 462 h 607"/>
                <a:gd name="T84" fmla="*/ 287 w 456"/>
                <a:gd name="T85" fmla="*/ 499 h 607"/>
                <a:gd name="T86" fmla="*/ 320 w 456"/>
                <a:gd name="T87" fmla="*/ 503 h 607"/>
                <a:gd name="T88" fmla="*/ 304 w 456"/>
                <a:gd name="T89" fmla="*/ 470 h 607"/>
                <a:gd name="T90" fmla="*/ 287 w 456"/>
                <a:gd name="T91" fmla="*/ 499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607">
                  <a:moveTo>
                    <a:pt x="340" y="69"/>
                  </a:moveTo>
                  <a:cubicBezTo>
                    <a:pt x="346" y="76"/>
                    <a:pt x="365" y="72"/>
                    <a:pt x="369" y="81"/>
                  </a:cubicBezTo>
                  <a:cubicBezTo>
                    <a:pt x="387" y="161"/>
                    <a:pt x="321" y="221"/>
                    <a:pt x="251" y="239"/>
                  </a:cubicBezTo>
                  <a:cubicBezTo>
                    <a:pt x="248" y="278"/>
                    <a:pt x="229" y="301"/>
                    <a:pt x="235" y="349"/>
                  </a:cubicBezTo>
                  <a:cubicBezTo>
                    <a:pt x="240" y="354"/>
                    <a:pt x="260" y="342"/>
                    <a:pt x="263" y="332"/>
                  </a:cubicBezTo>
                  <a:cubicBezTo>
                    <a:pt x="262" y="317"/>
                    <a:pt x="245" y="318"/>
                    <a:pt x="251" y="296"/>
                  </a:cubicBezTo>
                  <a:cubicBezTo>
                    <a:pt x="276" y="288"/>
                    <a:pt x="300" y="287"/>
                    <a:pt x="316" y="304"/>
                  </a:cubicBezTo>
                  <a:cubicBezTo>
                    <a:pt x="353" y="281"/>
                    <a:pt x="391" y="271"/>
                    <a:pt x="433" y="296"/>
                  </a:cubicBezTo>
                  <a:cubicBezTo>
                    <a:pt x="456" y="365"/>
                    <a:pt x="398" y="376"/>
                    <a:pt x="340" y="377"/>
                  </a:cubicBezTo>
                  <a:cubicBezTo>
                    <a:pt x="331" y="399"/>
                    <a:pt x="329" y="428"/>
                    <a:pt x="320" y="450"/>
                  </a:cubicBezTo>
                  <a:cubicBezTo>
                    <a:pt x="320" y="460"/>
                    <a:pt x="327" y="464"/>
                    <a:pt x="332" y="470"/>
                  </a:cubicBezTo>
                  <a:cubicBezTo>
                    <a:pt x="344" y="467"/>
                    <a:pt x="327" y="460"/>
                    <a:pt x="332" y="450"/>
                  </a:cubicBezTo>
                  <a:cubicBezTo>
                    <a:pt x="351" y="471"/>
                    <a:pt x="363" y="501"/>
                    <a:pt x="385" y="519"/>
                  </a:cubicBezTo>
                  <a:cubicBezTo>
                    <a:pt x="387" y="545"/>
                    <a:pt x="367" y="549"/>
                    <a:pt x="356" y="564"/>
                  </a:cubicBezTo>
                  <a:cubicBezTo>
                    <a:pt x="334" y="544"/>
                    <a:pt x="282" y="554"/>
                    <a:pt x="255" y="539"/>
                  </a:cubicBezTo>
                  <a:cubicBezTo>
                    <a:pt x="217" y="554"/>
                    <a:pt x="201" y="607"/>
                    <a:pt x="154" y="604"/>
                  </a:cubicBezTo>
                  <a:cubicBezTo>
                    <a:pt x="110" y="601"/>
                    <a:pt x="103" y="559"/>
                    <a:pt x="89" y="523"/>
                  </a:cubicBezTo>
                  <a:cubicBezTo>
                    <a:pt x="96" y="515"/>
                    <a:pt x="104" y="522"/>
                    <a:pt x="97" y="507"/>
                  </a:cubicBezTo>
                  <a:cubicBezTo>
                    <a:pt x="124" y="538"/>
                    <a:pt x="193" y="538"/>
                    <a:pt x="210" y="499"/>
                  </a:cubicBezTo>
                  <a:cubicBezTo>
                    <a:pt x="202" y="475"/>
                    <a:pt x="186" y="458"/>
                    <a:pt x="182" y="430"/>
                  </a:cubicBezTo>
                  <a:cubicBezTo>
                    <a:pt x="121" y="445"/>
                    <a:pt x="29" y="543"/>
                    <a:pt x="0" y="438"/>
                  </a:cubicBezTo>
                  <a:cubicBezTo>
                    <a:pt x="13" y="429"/>
                    <a:pt x="28" y="444"/>
                    <a:pt x="52" y="442"/>
                  </a:cubicBezTo>
                  <a:cubicBezTo>
                    <a:pt x="73" y="440"/>
                    <a:pt x="92" y="420"/>
                    <a:pt x="113" y="426"/>
                  </a:cubicBezTo>
                  <a:cubicBezTo>
                    <a:pt x="134" y="404"/>
                    <a:pt x="152" y="403"/>
                    <a:pt x="178" y="389"/>
                  </a:cubicBezTo>
                  <a:cubicBezTo>
                    <a:pt x="186" y="328"/>
                    <a:pt x="199" y="285"/>
                    <a:pt x="206" y="219"/>
                  </a:cubicBezTo>
                  <a:cubicBezTo>
                    <a:pt x="156" y="240"/>
                    <a:pt x="162" y="318"/>
                    <a:pt x="101" y="328"/>
                  </a:cubicBezTo>
                  <a:cubicBezTo>
                    <a:pt x="35" y="269"/>
                    <a:pt x="113" y="185"/>
                    <a:pt x="133" y="118"/>
                  </a:cubicBezTo>
                  <a:cubicBezTo>
                    <a:pt x="188" y="109"/>
                    <a:pt x="181" y="162"/>
                    <a:pt x="162" y="187"/>
                  </a:cubicBezTo>
                  <a:cubicBezTo>
                    <a:pt x="209" y="167"/>
                    <a:pt x="211" y="90"/>
                    <a:pt x="219" y="53"/>
                  </a:cubicBezTo>
                  <a:cubicBezTo>
                    <a:pt x="239" y="29"/>
                    <a:pt x="260" y="6"/>
                    <a:pt x="300" y="0"/>
                  </a:cubicBezTo>
                  <a:cubicBezTo>
                    <a:pt x="320" y="16"/>
                    <a:pt x="340" y="33"/>
                    <a:pt x="340" y="69"/>
                  </a:cubicBezTo>
                  <a:close/>
                  <a:moveTo>
                    <a:pt x="219" y="142"/>
                  </a:moveTo>
                  <a:cubicBezTo>
                    <a:pt x="229" y="128"/>
                    <a:pt x="249" y="124"/>
                    <a:pt x="251" y="101"/>
                  </a:cubicBezTo>
                  <a:cubicBezTo>
                    <a:pt x="246" y="95"/>
                    <a:pt x="247" y="83"/>
                    <a:pt x="235" y="85"/>
                  </a:cubicBezTo>
                  <a:cubicBezTo>
                    <a:pt x="226" y="98"/>
                    <a:pt x="207" y="122"/>
                    <a:pt x="219" y="142"/>
                  </a:cubicBezTo>
                  <a:close/>
                  <a:moveTo>
                    <a:pt x="308" y="154"/>
                  </a:moveTo>
                  <a:cubicBezTo>
                    <a:pt x="325" y="147"/>
                    <a:pt x="334" y="131"/>
                    <a:pt x="336" y="110"/>
                  </a:cubicBezTo>
                  <a:cubicBezTo>
                    <a:pt x="330" y="109"/>
                    <a:pt x="333" y="99"/>
                    <a:pt x="324" y="101"/>
                  </a:cubicBezTo>
                  <a:cubicBezTo>
                    <a:pt x="315" y="115"/>
                    <a:pt x="314" y="138"/>
                    <a:pt x="308" y="154"/>
                  </a:cubicBezTo>
                  <a:close/>
                  <a:moveTo>
                    <a:pt x="243" y="462"/>
                  </a:moveTo>
                  <a:cubicBezTo>
                    <a:pt x="250" y="447"/>
                    <a:pt x="275" y="414"/>
                    <a:pt x="259" y="401"/>
                  </a:cubicBezTo>
                  <a:cubicBezTo>
                    <a:pt x="229" y="403"/>
                    <a:pt x="225" y="443"/>
                    <a:pt x="243" y="462"/>
                  </a:cubicBezTo>
                  <a:close/>
                  <a:moveTo>
                    <a:pt x="287" y="499"/>
                  </a:moveTo>
                  <a:cubicBezTo>
                    <a:pt x="295" y="503"/>
                    <a:pt x="310" y="512"/>
                    <a:pt x="320" y="503"/>
                  </a:cubicBezTo>
                  <a:cubicBezTo>
                    <a:pt x="314" y="492"/>
                    <a:pt x="320" y="471"/>
                    <a:pt x="304" y="470"/>
                  </a:cubicBezTo>
                  <a:cubicBezTo>
                    <a:pt x="299" y="481"/>
                    <a:pt x="294" y="490"/>
                    <a:pt x="287" y="4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9"/>
            <p:cNvSpPr>
              <a:spLocks noEditPoints="1"/>
            </p:cNvSpPr>
            <p:nvPr/>
          </p:nvSpPr>
          <p:spPr bwMode="auto">
            <a:xfrm>
              <a:off x="6697663" y="1057881"/>
              <a:ext cx="1671638" cy="2532063"/>
            </a:xfrm>
            <a:custGeom>
              <a:avLst/>
              <a:gdLst>
                <a:gd name="T0" fmla="*/ 445 w 445"/>
                <a:gd name="T1" fmla="*/ 225 h 672"/>
                <a:gd name="T2" fmla="*/ 291 w 445"/>
                <a:gd name="T3" fmla="*/ 213 h 672"/>
                <a:gd name="T4" fmla="*/ 291 w 445"/>
                <a:gd name="T5" fmla="*/ 193 h 672"/>
                <a:gd name="T6" fmla="*/ 356 w 445"/>
                <a:gd name="T7" fmla="*/ 132 h 672"/>
                <a:gd name="T8" fmla="*/ 348 w 445"/>
                <a:gd name="T9" fmla="*/ 124 h 672"/>
                <a:gd name="T10" fmla="*/ 291 w 445"/>
                <a:gd name="T11" fmla="*/ 148 h 672"/>
                <a:gd name="T12" fmla="*/ 303 w 445"/>
                <a:gd name="T13" fmla="*/ 71 h 672"/>
                <a:gd name="T14" fmla="*/ 239 w 445"/>
                <a:gd name="T15" fmla="*/ 181 h 672"/>
                <a:gd name="T16" fmla="*/ 214 w 445"/>
                <a:gd name="T17" fmla="*/ 156 h 672"/>
                <a:gd name="T18" fmla="*/ 194 w 445"/>
                <a:gd name="T19" fmla="*/ 205 h 672"/>
                <a:gd name="T20" fmla="*/ 162 w 445"/>
                <a:gd name="T21" fmla="*/ 189 h 672"/>
                <a:gd name="T22" fmla="*/ 158 w 445"/>
                <a:gd name="T23" fmla="*/ 237 h 672"/>
                <a:gd name="T24" fmla="*/ 222 w 445"/>
                <a:gd name="T25" fmla="*/ 241 h 672"/>
                <a:gd name="T26" fmla="*/ 81 w 445"/>
                <a:gd name="T27" fmla="*/ 371 h 672"/>
                <a:gd name="T28" fmla="*/ 206 w 445"/>
                <a:gd name="T29" fmla="*/ 290 h 672"/>
                <a:gd name="T30" fmla="*/ 222 w 445"/>
                <a:gd name="T31" fmla="*/ 318 h 672"/>
                <a:gd name="T32" fmla="*/ 170 w 445"/>
                <a:gd name="T33" fmla="*/ 351 h 672"/>
                <a:gd name="T34" fmla="*/ 178 w 445"/>
                <a:gd name="T35" fmla="*/ 375 h 672"/>
                <a:gd name="T36" fmla="*/ 263 w 445"/>
                <a:gd name="T37" fmla="*/ 367 h 672"/>
                <a:gd name="T38" fmla="*/ 198 w 445"/>
                <a:gd name="T39" fmla="*/ 399 h 672"/>
                <a:gd name="T40" fmla="*/ 194 w 445"/>
                <a:gd name="T41" fmla="*/ 444 h 672"/>
                <a:gd name="T42" fmla="*/ 263 w 445"/>
                <a:gd name="T43" fmla="*/ 432 h 672"/>
                <a:gd name="T44" fmla="*/ 194 w 445"/>
                <a:gd name="T45" fmla="*/ 480 h 672"/>
                <a:gd name="T46" fmla="*/ 194 w 445"/>
                <a:gd name="T47" fmla="*/ 533 h 672"/>
                <a:gd name="T48" fmla="*/ 267 w 445"/>
                <a:gd name="T49" fmla="*/ 521 h 672"/>
                <a:gd name="T50" fmla="*/ 259 w 445"/>
                <a:gd name="T51" fmla="*/ 594 h 672"/>
                <a:gd name="T52" fmla="*/ 190 w 445"/>
                <a:gd name="T53" fmla="*/ 582 h 672"/>
                <a:gd name="T54" fmla="*/ 190 w 445"/>
                <a:gd name="T55" fmla="*/ 566 h 672"/>
                <a:gd name="T56" fmla="*/ 117 w 445"/>
                <a:gd name="T57" fmla="*/ 562 h 672"/>
                <a:gd name="T58" fmla="*/ 141 w 445"/>
                <a:gd name="T59" fmla="*/ 610 h 672"/>
                <a:gd name="T60" fmla="*/ 170 w 445"/>
                <a:gd name="T61" fmla="*/ 598 h 672"/>
                <a:gd name="T62" fmla="*/ 267 w 445"/>
                <a:gd name="T63" fmla="*/ 667 h 672"/>
                <a:gd name="T64" fmla="*/ 320 w 445"/>
                <a:gd name="T65" fmla="*/ 618 h 672"/>
                <a:gd name="T66" fmla="*/ 316 w 445"/>
                <a:gd name="T67" fmla="*/ 501 h 672"/>
                <a:gd name="T68" fmla="*/ 352 w 445"/>
                <a:gd name="T69" fmla="*/ 485 h 672"/>
                <a:gd name="T70" fmla="*/ 336 w 445"/>
                <a:gd name="T71" fmla="*/ 412 h 672"/>
                <a:gd name="T72" fmla="*/ 352 w 445"/>
                <a:gd name="T73" fmla="*/ 359 h 672"/>
                <a:gd name="T74" fmla="*/ 316 w 445"/>
                <a:gd name="T75" fmla="*/ 367 h 672"/>
                <a:gd name="T76" fmla="*/ 360 w 445"/>
                <a:gd name="T77" fmla="*/ 306 h 672"/>
                <a:gd name="T78" fmla="*/ 303 w 445"/>
                <a:gd name="T79" fmla="*/ 314 h 672"/>
                <a:gd name="T80" fmla="*/ 340 w 445"/>
                <a:gd name="T81" fmla="*/ 229 h 672"/>
                <a:gd name="T82" fmla="*/ 445 w 445"/>
                <a:gd name="T83" fmla="*/ 225 h 672"/>
                <a:gd name="T84" fmla="*/ 243 w 445"/>
                <a:gd name="T85" fmla="*/ 278 h 672"/>
                <a:gd name="T86" fmla="*/ 259 w 445"/>
                <a:gd name="T87" fmla="*/ 262 h 672"/>
                <a:gd name="T88" fmla="*/ 243 w 445"/>
                <a:gd name="T89" fmla="*/ 278 h 672"/>
                <a:gd name="T90" fmla="*/ 259 w 445"/>
                <a:gd name="T91" fmla="*/ 229 h 672"/>
                <a:gd name="T92" fmla="*/ 251 w 445"/>
                <a:gd name="T93" fmla="*/ 185 h 672"/>
                <a:gd name="T94" fmla="*/ 259 w 445"/>
                <a:gd name="T95" fmla="*/ 229 h 672"/>
                <a:gd name="T96" fmla="*/ 316 w 445"/>
                <a:gd name="T97" fmla="*/ 424 h 672"/>
                <a:gd name="T98" fmla="*/ 312 w 445"/>
                <a:gd name="T99" fmla="*/ 452 h 672"/>
                <a:gd name="T100" fmla="*/ 316 w 445"/>
                <a:gd name="T101" fmla="*/ 424 h 672"/>
                <a:gd name="T102" fmla="*/ 291 w 445"/>
                <a:gd name="T103" fmla="*/ 249 h 672"/>
                <a:gd name="T104" fmla="*/ 316 w 445"/>
                <a:gd name="T105" fmla="*/ 233 h 672"/>
                <a:gd name="T106" fmla="*/ 291 w 445"/>
                <a:gd name="T107" fmla="*/ 249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672">
                  <a:moveTo>
                    <a:pt x="445" y="225"/>
                  </a:moveTo>
                  <a:cubicBezTo>
                    <a:pt x="433" y="159"/>
                    <a:pt x="333" y="225"/>
                    <a:pt x="291" y="213"/>
                  </a:cubicBezTo>
                  <a:cubicBezTo>
                    <a:pt x="291" y="206"/>
                    <a:pt x="291" y="199"/>
                    <a:pt x="291" y="193"/>
                  </a:cubicBezTo>
                  <a:cubicBezTo>
                    <a:pt x="323" y="182"/>
                    <a:pt x="357" y="174"/>
                    <a:pt x="356" y="132"/>
                  </a:cubicBezTo>
                  <a:cubicBezTo>
                    <a:pt x="352" y="131"/>
                    <a:pt x="350" y="127"/>
                    <a:pt x="348" y="124"/>
                  </a:cubicBezTo>
                  <a:cubicBezTo>
                    <a:pt x="315" y="116"/>
                    <a:pt x="314" y="159"/>
                    <a:pt x="291" y="148"/>
                  </a:cubicBezTo>
                  <a:cubicBezTo>
                    <a:pt x="291" y="127"/>
                    <a:pt x="305" y="105"/>
                    <a:pt x="303" y="71"/>
                  </a:cubicBezTo>
                  <a:cubicBezTo>
                    <a:pt x="228" y="0"/>
                    <a:pt x="284" y="158"/>
                    <a:pt x="239" y="181"/>
                  </a:cubicBezTo>
                  <a:cubicBezTo>
                    <a:pt x="230" y="173"/>
                    <a:pt x="230" y="157"/>
                    <a:pt x="214" y="156"/>
                  </a:cubicBezTo>
                  <a:cubicBezTo>
                    <a:pt x="199" y="164"/>
                    <a:pt x="209" y="197"/>
                    <a:pt x="194" y="205"/>
                  </a:cubicBezTo>
                  <a:cubicBezTo>
                    <a:pt x="172" y="211"/>
                    <a:pt x="180" y="187"/>
                    <a:pt x="162" y="189"/>
                  </a:cubicBezTo>
                  <a:cubicBezTo>
                    <a:pt x="144" y="201"/>
                    <a:pt x="152" y="218"/>
                    <a:pt x="158" y="237"/>
                  </a:cubicBezTo>
                  <a:cubicBezTo>
                    <a:pt x="188" y="246"/>
                    <a:pt x="211" y="215"/>
                    <a:pt x="222" y="241"/>
                  </a:cubicBezTo>
                  <a:cubicBezTo>
                    <a:pt x="187" y="274"/>
                    <a:pt x="0" y="322"/>
                    <a:pt x="81" y="371"/>
                  </a:cubicBezTo>
                  <a:cubicBezTo>
                    <a:pt x="120" y="342"/>
                    <a:pt x="163" y="316"/>
                    <a:pt x="206" y="290"/>
                  </a:cubicBezTo>
                  <a:cubicBezTo>
                    <a:pt x="211" y="300"/>
                    <a:pt x="221" y="305"/>
                    <a:pt x="222" y="318"/>
                  </a:cubicBezTo>
                  <a:cubicBezTo>
                    <a:pt x="204" y="329"/>
                    <a:pt x="189" y="342"/>
                    <a:pt x="170" y="351"/>
                  </a:cubicBezTo>
                  <a:cubicBezTo>
                    <a:pt x="168" y="364"/>
                    <a:pt x="182" y="360"/>
                    <a:pt x="178" y="375"/>
                  </a:cubicBezTo>
                  <a:cubicBezTo>
                    <a:pt x="204" y="373"/>
                    <a:pt x="241" y="360"/>
                    <a:pt x="263" y="367"/>
                  </a:cubicBezTo>
                  <a:cubicBezTo>
                    <a:pt x="240" y="376"/>
                    <a:pt x="225" y="394"/>
                    <a:pt x="198" y="399"/>
                  </a:cubicBezTo>
                  <a:cubicBezTo>
                    <a:pt x="191" y="414"/>
                    <a:pt x="189" y="427"/>
                    <a:pt x="194" y="444"/>
                  </a:cubicBezTo>
                  <a:cubicBezTo>
                    <a:pt x="210" y="436"/>
                    <a:pt x="246" y="425"/>
                    <a:pt x="263" y="432"/>
                  </a:cubicBezTo>
                  <a:cubicBezTo>
                    <a:pt x="245" y="453"/>
                    <a:pt x="228" y="475"/>
                    <a:pt x="194" y="480"/>
                  </a:cubicBezTo>
                  <a:cubicBezTo>
                    <a:pt x="191" y="502"/>
                    <a:pt x="181" y="516"/>
                    <a:pt x="194" y="533"/>
                  </a:cubicBezTo>
                  <a:cubicBezTo>
                    <a:pt x="224" y="535"/>
                    <a:pt x="245" y="527"/>
                    <a:pt x="267" y="521"/>
                  </a:cubicBezTo>
                  <a:cubicBezTo>
                    <a:pt x="269" y="545"/>
                    <a:pt x="274" y="572"/>
                    <a:pt x="259" y="594"/>
                  </a:cubicBezTo>
                  <a:cubicBezTo>
                    <a:pt x="236" y="604"/>
                    <a:pt x="216" y="581"/>
                    <a:pt x="190" y="582"/>
                  </a:cubicBezTo>
                  <a:cubicBezTo>
                    <a:pt x="190" y="571"/>
                    <a:pt x="197" y="574"/>
                    <a:pt x="190" y="566"/>
                  </a:cubicBezTo>
                  <a:cubicBezTo>
                    <a:pt x="165" y="566"/>
                    <a:pt x="135" y="554"/>
                    <a:pt x="117" y="562"/>
                  </a:cubicBezTo>
                  <a:cubicBezTo>
                    <a:pt x="110" y="580"/>
                    <a:pt x="128" y="599"/>
                    <a:pt x="141" y="610"/>
                  </a:cubicBezTo>
                  <a:cubicBezTo>
                    <a:pt x="159" y="614"/>
                    <a:pt x="155" y="597"/>
                    <a:pt x="170" y="598"/>
                  </a:cubicBezTo>
                  <a:cubicBezTo>
                    <a:pt x="195" y="621"/>
                    <a:pt x="236" y="657"/>
                    <a:pt x="267" y="667"/>
                  </a:cubicBezTo>
                  <a:cubicBezTo>
                    <a:pt x="283" y="672"/>
                    <a:pt x="316" y="634"/>
                    <a:pt x="320" y="618"/>
                  </a:cubicBezTo>
                  <a:cubicBezTo>
                    <a:pt x="329" y="582"/>
                    <a:pt x="309" y="540"/>
                    <a:pt x="316" y="501"/>
                  </a:cubicBezTo>
                  <a:cubicBezTo>
                    <a:pt x="331" y="498"/>
                    <a:pt x="342" y="492"/>
                    <a:pt x="352" y="485"/>
                  </a:cubicBezTo>
                  <a:cubicBezTo>
                    <a:pt x="359" y="451"/>
                    <a:pt x="355" y="433"/>
                    <a:pt x="336" y="412"/>
                  </a:cubicBezTo>
                  <a:cubicBezTo>
                    <a:pt x="348" y="401"/>
                    <a:pt x="356" y="386"/>
                    <a:pt x="352" y="359"/>
                  </a:cubicBezTo>
                  <a:cubicBezTo>
                    <a:pt x="334" y="353"/>
                    <a:pt x="323" y="375"/>
                    <a:pt x="316" y="367"/>
                  </a:cubicBezTo>
                  <a:cubicBezTo>
                    <a:pt x="330" y="348"/>
                    <a:pt x="387" y="342"/>
                    <a:pt x="360" y="306"/>
                  </a:cubicBezTo>
                  <a:cubicBezTo>
                    <a:pt x="336" y="303"/>
                    <a:pt x="326" y="315"/>
                    <a:pt x="303" y="314"/>
                  </a:cubicBezTo>
                  <a:cubicBezTo>
                    <a:pt x="299" y="268"/>
                    <a:pt x="346" y="265"/>
                    <a:pt x="340" y="229"/>
                  </a:cubicBezTo>
                  <a:cubicBezTo>
                    <a:pt x="378" y="223"/>
                    <a:pt x="420" y="245"/>
                    <a:pt x="445" y="225"/>
                  </a:cubicBezTo>
                  <a:close/>
                  <a:moveTo>
                    <a:pt x="243" y="278"/>
                  </a:moveTo>
                  <a:cubicBezTo>
                    <a:pt x="231" y="271"/>
                    <a:pt x="250" y="261"/>
                    <a:pt x="259" y="262"/>
                  </a:cubicBezTo>
                  <a:cubicBezTo>
                    <a:pt x="263" y="277"/>
                    <a:pt x="245" y="270"/>
                    <a:pt x="243" y="278"/>
                  </a:cubicBezTo>
                  <a:close/>
                  <a:moveTo>
                    <a:pt x="259" y="229"/>
                  </a:moveTo>
                  <a:cubicBezTo>
                    <a:pt x="238" y="220"/>
                    <a:pt x="243" y="198"/>
                    <a:pt x="251" y="185"/>
                  </a:cubicBezTo>
                  <a:cubicBezTo>
                    <a:pt x="266" y="186"/>
                    <a:pt x="259" y="225"/>
                    <a:pt x="259" y="229"/>
                  </a:cubicBezTo>
                  <a:close/>
                  <a:moveTo>
                    <a:pt x="316" y="424"/>
                  </a:moveTo>
                  <a:cubicBezTo>
                    <a:pt x="332" y="427"/>
                    <a:pt x="331" y="453"/>
                    <a:pt x="312" y="452"/>
                  </a:cubicBezTo>
                  <a:cubicBezTo>
                    <a:pt x="309" y="439"/>
                    <a:pt x="314" y="433"/>
                    <a:pt x="316" y="424"/>
                  </a:cubicBezTo>
                  <a:close/>
                  <a:moveTo>
                    <a:pt x="291" y="249"/>
                  </a:moveTo>
                  <a:cubicBezTo>
                    <a:pt x="291" y="236"/>
                    <a:pt x="303" y="234"/>
                    <a:pt x="316" y="233"/>
                  </a:cubicBezTo>
                  <a:cubicBezTo>
                    <a:pt x="309" y="240"/>
                    <a:pt x="306" y="250"/>
                    <a:pt x="291" y="24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10"/>
            <p:cNvSpPr>
              <a:spLocks/>
            </p:cNvSpPr>
            <p:nvPr/>
          </p:nvSpPr>
          <p:spPr bwMode="auto">
            <a:xfrm>
              <a:off x="2414588" y="1569057"/>
              <a:ext cx="965200" cy="1895475"/>
            </a:xfrm>
            <a:custGeom>
              <a:avLst/>
              <a:gdLst>
                <a:gd name="T0" fmla="*/ 232 w 257"/>
                <a:gd name="T1" fmla="*/ 0 h 503"/>
                <a:gd name="T2" fmla="*/ 257 w 257"/>
                <a:gd name="T3" fmla="*/ 45 h 503"/>
                <a:gd name="T4" fmla="*/ 164 w 257"/>
                <a:gd name="T5" fmla="*/ 142 h 503"/>
                <a:gd name="T6" fmla="*/ 176 w 257"/>
                <a:gd name="T7" fmla="*/ 494 h 503"/>
                <a:gd name="T8" fmla="*/ 168 w 257"/>
                <a:gd name="T9" fmla="*/ 499 h 503"/>
                <a:gd name="T10" fmla="*/ 127 w 257"/>
                <a:gd name="T11" fmla="*/ 478 h 503"/>
                <a:gd name="T12" fmla="*/ 139 w 257"/>
                <a:gd name="T13" fmla="*/ 182 h 503"/>
                <a:gd name="T14" fmla="*/ 70 w 257"/>
                <a:gd name="T15" fmla="*/ 304 h 503"/>
                <a:gd name="T16" fmla="*/ 14 w 257"/>
                <a:gd name="T17" fmla="*/ 284 h 503"/>
                <a:gd name="T18" fmla="*/ 58 w 257"/>
                <a:gd name="T19" fmla="*/ 195 h 503"/>
                <a:gd name="T20" fmla="*/ 151 w 257"/>
                <a:gd name="T21" fmla="*/ 73 h 503"/>
                <a:gd name="T22" fmla="*/ 232 w 257"/>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503">
                  <a:moveTo>
                    <a:pt x="232" y="0"/>
                  </a:moveTo>
                  <a:cubicBezTo>
                    <a:pt x="246" y="9"/>
                    <a:pt x="243" y="36"/>
                    <a:pt x="257" y="45"/>
                  </a:cubicBezTo>
                  <a:cubicBezTo>
                    <a:pt x="233" y="84"/>
                    <a:pt x="193" y="108"/>
                    <a:pt x="164" y="142"/>
                  </a:cubicBezTo>
                  <a:cubicBezTo>
                    <a:pt x="201" y="245"/>
                    <a:pt x="159" y="369"/>
                    <a:pt x="176" y="494"/>
                  </a:cubicBezTo>
                  <a:cubicBezTo>
                    <a:pt x="171" y="494"/>
                    <a:pt x="168" y="495"/>
                    <a:pt x="168" y="499"/>
                  </a:cubicBezTo>
                  <a:cubicBezTo>
                    <a:pt x="143" y="503"/>
                    <a:pt x="147" y="479"/>
                    <a:pt x="127" y="478"/>
                  </a:cubicBezTo>
                  <a:cubicBezTo>
                    <a:pt x="118" y="374"/>
                    <a:pt x="166" y="270"/>
                    <a:pt x="139" y="182"/>
                  </a:cubicBezTo>
                  <a:cubicBezTo>
                    <a:pt x="108" y="215"/>
                    <a:pt x="90" y="261"/>
                    <a:pt x="70" y="304"/>
                  </a:cubicBezTo>
                  <a:cubicBezTo>
                    <a:pt x="53" y="292"/>
                    <a:pt x="36" y="281"/>
                    <a:pt x="14" y="284"/>
                  </a:cubicBezTo>
                  <a:cubicBezTo>
                    <a:pt x="0" y="232"/>
                    <a:pt x="35" y="221"/>
                    <a:pt x="58" y="195"/>
                  </a:cubicBezTo>
                  <a:cubicBezTo>
                    <a:pt x="91" y="157"/>
                    <a:pt x="115" y="110"/>
                    <a:pt x="151" y="73"/>
                  </a:cubicBezTo>
                  <a:cubicBezTo>
                    <a:pt x="177" y="47"/>
                    <a:pt x="209" y="30"/>
                    <a:pt x="23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5" name="Freeform 11"/>
            <p:cNvSpPr>
              <a:spLocks noEditPoints="1"/>
            </p:cNvSpPr>
            <p:nvPr/>
          </p:nvSpPr>
          <p:spPr bwMode="auto">
            <a:xfrm>
              <a:off x="4768850" y="1261082"/>
              <a:ext cx="1835150" cy="2286000"/>
            </a:xfrm>
            <a:custGeom>
              <a:avLst/>
              <a:gdLst>
                <a:gd name="T0" fmla="*/ 339 w 489"/>
                <a:gd name="T1" fmla="*/ 13 h 607"/>
                <a:gd name="T2" fmla="*/ 331 w 489"/>
                <a:gd name="T3" fmla="*/ 90 h 607"/>
                <a:gd name="T4" fmla="*/ 432 w 489"/>
                <a:gd name="T5" fmla="*/ 139 h 607"/>
                <a:gd name="T6" fmla="*/ 400 w 489"/>
                <a:gd name="T7" fmla="*/ 155 h 607"/>
                <a:gd name="T8" fmla="*/ 408 w 489"/>
                <a:gd name="T9" fmla="*/ 195 h 607"/>
                <a:gd name="T10" fmla="*/ 372 w 489"/>
                <a:gd name="T11" fmla="*/ 212 h 607"/>
                <a:gd name="T12" fmla="*/ 392 w 489"/>
                <a:gd name="T13" fmla="*/ 248 h 607"/>
                <a:gd name="T14" fmla="*/ 327 w 489"/>
                <a:gd name="T15" fmla="*/ 297 h 607"/>
                <a:gd name="T16" fmla="*/ 380 w 489"/>
                <a:gd name="T17" fmla="*/ 325 h 607"/>
                <a:gd name="T18" fmla="*/ 372 w 489"/>
                <a:gd name="T19" fmla="*/ 349 h 607"/>
                <a:gd name="T20" fmla="*/ 404 w 489"/>
                <a:gd name="T21" fmla="*/ 410 h 607"/>
                <a:gd name="T22" fmla="*/ 307 w 489"/>
                <a:gd name="T23" fmla="*/ 536 h 607"/>
                <a:gd name="T24" fmla="*/ 481 w 489"/>
                <a:gd name="T25" fmla="*/ 536 h 607"/>
                <a:gd name="T26" fmla="*/ 457 w 489"/>
                <a:gd name="T27" fmla="*/ 548 h 607"/>
                <a:gd name="T28" fmla="*/ 489 w 489"/>
                <a:gd name="T29" fmla="*/ 556 h 607"/>
                <a:gd name="T30" fmla="*/ 343 w 489"/>
                <a:gd name="T31" fmla="*/ 605 h 607"/>
                <a:gd name="T32" fmla="*/ 120 w 489"/>
                <a:gd name="T33" fmla="*/ 528 h 607"/>
                <a:gd name="T34" fmla="*/ 31 w 489"/>
                <a:gd name="T35" fmla="*/ 556 h 607"/>
                <a:gd name="T36" fmla="*/ 15 w 489"/>
                <a:gd name="T37" fmla="*/ 508 h 607"/>
                <a:gd name="T38" fmla="*/ 120 w 489"/>
                <a:gd name="T39" fmla="*/ 463 h 607"/>
                <a:gd name="T40" fmla="*/ 112 w 489"/>
                <a:gd name="T41" fmla="*/ 426 h 607"/>
                <a:gd name="T42" fmla="*/ 80 w 489"/>
                <a:gd name="T43" fmla="*/ 228 h 607"/>
                <a:gd name="T44" fmla="*/ 145 w 489"/>
                <a:gd name="T45" fmla="*/ 179 h 607"/>
                <a:gd name="T46" fmla="*/ 165 w 489"/>
                <a:gd name="T47" fmla="*/ 208 h 607"/>
                <a:gd name="T48" fmla="*/ 254 w 489"/>
                <a:gd name="T49" fmla="*/ 183 h 607"/>
                <a:gd name="T50" fmla="*/ 270 w 489"/>
                <a:gd name="T51" fmla="*/ 135 h 607"/>
                <a:gd name="T52" fmla="*/ 209 w 489"/>
                <a:gd name="T53" fmla="*/ 106 h 607"/>
                <a:gd name="T54" fmla="*/ 270 w 489"/>
                <a:gd name="T55" fmla="*/ 86 h 607"/>
                <a:gd name="T56" fmla="*/ 286 w 489"/>
                <a:gd name="T57" fmla="*/ 58 h 607"/>
                <a:gd name="T58" fmla="*/ 270 w 489"/>
                <a:gd name="T59" fmla="*/ 41 h 607"/>
                <a:gd name="T60" fmla="*/ 339 w 489"/>
                <a:gd name="T61" fmla="*/ 13 h 607"/>
                <a:gd name="T62" fmla="*/ 311 w 489"/>
                <a:gd name="T63" fmla="*/ 163 h 607"/>
                <a:gd name="T64" fmla="*/ 363 w 489"/>
                <a:gd name="T65" fmla="*/ 127 h 607"/>
                <a:gd name="T66" fmla="*/ 315 w 489"/>
                <a:gd name="T67" fmla="*/ 122 h 607"/>
                <a:gd name="T68" fmla="*/ 311 w 489"/>
                <a:gd name="T69" fmla="*/ 163 h 607"/>
                <a:gd name="T70" fmla="*/ 177 w 489"/>
                <a:gd name="T71" fmla="*/ 220 h 607"/>
                <a:gd name="T72" fmla="*/ 145 w 489"/>
                <a:gd name="T73" fmla="*/ 268 h 607"/>
                <a:gd name="T74" fmla="*/ 153 w 489"/>
                <a:gd name="T75" fmla="*/ 471 h 607"/>
                <a:gd name="T76" fmla="*/ 197 w 489"/>
                <a:gd name="T77" fmla="*/ 487 h 607"/>
                <a:gd name="T78" fmla="*/ 185 w 489"/>
                <a:gd name="T79" fmla="*/ 451 h 607"/>
                <a:gd name="T80" fmla="*/ 250 w 489"/>
                <a:gd name="T81" fmla="*/ 386 h 607"/>
                <a:gd name="T82" fmla="*/ 193 w 489"/>
                <a:gd name="T83" fmla="*/ 414 h 607"/>
                <a:gd name="T84" fmla="*/ 262 w 489"/>
                <a:gd name="T85" fmla="*/ 285 h 607"/>
                <a:gd name="T86" fmla="*/ 197 w 489"/>
                <a:gd name="T87" fmla="*/ 309 h 607"/>
                <a:gd name="T88" fmla="*/ 185 w 489"/>
                <a:gd name="T89" fmla="*/ 268 h 607"/>
                <a:gd name="T90" fmla="*/ 250 w 489"/>
                <a:gd name="T91" fmla="*/ 232 h 607"/>
                <a:gd name="T92" fmla="*/ 177 w 489"/>
                <a:gd name="T93" fmla="*/ 220 h 607"/>
                <a:gd name="T94" fmla="*/ 303 w 489"/>
                <a:gd name="T95" fmla="*/ 414 h 607"/>
                <a:gd name="T96" fmla="*/ 355 w 489"/>
                <a:gd name="T97" fmla="*/ 398 h 607"/>
                <a:gd name="T98" fmla="*/ 303 w 489"/>
                <a:gd name="T99" fmla="*/ 414 h 607"/>
                <a:gd name="T100" fmla="*/ 205 w 489"/>
                <a:gd name="T101" fmla="*/ 499 h 607"/>
                <a:gd name="T102" fmla="*/ 258 w 489"/>
                <a:gd name="T103" fmla="*/ 516 h 607"/>
                <a:gd name="T104" fmla="*/ 246 w 489"/>
                <a:gd name="T105" fmla="*/ 475 h 607"/>
                <a:gd name="T106" fmla="*/ 205 w 489"/>
                <a:gd name="T107" fmla="*/ 499 h 607"/>
                <a:gd name="T108" fmla="*/ 35 w 489"/>
                <a:gd name="T109" fmla="*/ 536 h 607"/>
                <a:gd name="T110" fmla="*/ 76 w 489"/>
                <a:gd name="T111" fmla="*/ 512 h 607"/>
                <a:gd name="T112" fmla="*/ 35 w 489"/>
                <a:gd name="T113" fmla="*/ 53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9" h="607">
                  <a:moveTo>
                    <a:pt x="339" y="13"/>
                  </a:moveTo>
                  <a:cubicBezTo>
                    <a:pt x="349" y="41"/>
                    <a:pt x="339" y="69"/>
                    <a:pt x="331" y="90"/>
                  </a:cubicBezTo>
                  <a:cubicBezTo>
                    <a:pt x="359" y="112"/>
                    <a:pt x="433" y="88"/>
                    <a:pt x="432" y="139"/>
                  </a:cubicBezTo>
                  <a:cubicBezTo>
                    <a:pt x="428" y="150"/>
                    <a:pt x="411" y="150"/>
                    <a:pt x="400" y="155"/>
                  </a:cubicBezTo>
                  <a:cubicBezTo>
                    <a:pt x="404" y="167"/>
                    <a:pt x="411" y="176"/>
                    <a:pt x="408" y="195"/>
                  </a:cubicBezTo>
                  <a:cubicBezTo>
                    <a:pt x="395" y="200"/>
                    <a:pt x="387" y="209"/>
                    <a:pt x="372" y="212"/>
                  </a:cubicBezTo>
                  <a:cubicBezTo>
                    <a:pt x="376" y="226"/>
                    <a:pt x="387" y="234"/>
                    <a:pt x="392" y="248"/>
                  </a:cubicBezTo>
                  <a:cubicBezTo>
                    <a:pt x="374" y="268"/>
                    <a:pt x="349" y="281"/>
                    <a:pt x="327" y="297"/>
                  </a:cubicBezTo>
                  <a:cubicBezTo>
                    <a:pt x="337" y="314"/>
                    <a:pt x="370" y="307"/>
                    <a:pt x="380" y="325"/>
                  </a:cubicBezTo>
                  <a:cubicBezTo>
                    <a:pt x="378" y="335"/>
                    <a:pt x="375" y="342"/>
                    <a:pt x="372" y="349"/>
                  </a:cubicBezTo>
                  <a:cubicBezTo>
                    <a:pt x="379" y="373"/>
                    <a:pt x="413" y="371"/>
                    <a:pt x="404" y="410"/>
                  </a:cubicBezTo>
                  <a:cubicBezTo>
                    <a:pt x="360" y="437"/>
                    <a:pt x="254" y="452"/>
                    <a:pt x="307" y="536"/>
                  </a:cubicBezTo>
                  <a:cubicBezTo>
                    <a:pt x="366" y="539"/>
                    <a:pt x="422" y="542"/>
                    <a:pt x="481" y="536"/>
                  </a:cubicBezTo>
                  <a:cubicBezTo>
                    <a:pt x="485" y="552"/>
                    <a:pt x="460" y="539"/>
                    <a:pt x="457" y="548"/>
                  </a:cubicBezTo>
                  <a:cubicBezTo>
                    <a:pt x="458" y="561"/>
                    <a:pt x="477" y="555"/>
                    <a:pt x="489" y="556"/>
                  </a:cubicBezTo>
                  <a:cubicBezTo>
                    <a:pt x="438" y="583"/>
                    <a:pt x="399" y="607"/>
                    <a:pt x="343" y="605"/>
                  </a:cubicBezTo>
                  <a:cubicBezTo>
                    <a:pt x="264" y="602"/>
                    <a:pt x="187" y="522"/>
                    <a:pt x="120" y="528"/>
                  </a:cubicBezTo>
                  <a:cubicBezTo>
                    <a:pt x="85" y="531"/>
                    <a:pt x="70" y="570"/>
                    <a:pt x="31" y="556"/>
                  </a:cubicBezTo>
                  <a:cubicBezTo>
                    <a:pt x="22" y="543"/>
                    <a:pt x="34" y="498"/>
                    <a:pt x="15" y="508"/>
                  </a:cubicBezTo>
                  <a:cubicBezTo>
                    <a:pt x="0" y="439"/>
                    <a:pt x="76" y="432"/>
                    <a:pt x="120" y="463"/>
                  </a:cubicBezTo>
                  <a:cubicBezTo>
                    <a:pt x="130" y="448"/>
                    <a:pt x="115" y="441"/>
                    <a:pt x="112" y="426"/>
                  </a:cubicBezTo>
                  <a:cubicBezTo>
                    <a:pt x="101" y="366"/>
                    <a:pt x="122" y="262"/>
                    <a:pt x="80" y="228"/>
                  </a:cubicBezTo>
                  <a:cubicBezTo>
                    <a:pt x="95" y="205"/>
                    <a:pt x="106" y="178"/>
                    <a:pt x="145" y="179"/>
                  </a:cubicBezTo>
                  <a:cubicBezTo>
                    <a:pt x="155" y="185"/>
                    <a:pt x="160" y="196"/>
                    <a:pt x="165" y="208"/>
                  </a:cubicBezTo>
                  <a:cubicBezTo>
                    <a:pt x="200" y="205"/>
                    <a:pt x="221" y="188"/>
                    <a:pt x="254" y="183"/>
                  </a:cubicBezTo>
                  <a:cubicBezTo>
                    <a:pt x="266" y="165"/>
                    <a:pt x="270" y="159"/>
                    <a:pt x="270" y="135"/>
                  </a:cubicBezTo>
                  <a:cubicBezTo>
                    <a:pt x="250" y="133"/>
                    <a:pt x="218" y="130"/>
                    <a:pt x="209" y="106"/>
                  </a:cubicBezTo>
                  <a:cubicBezTo>
                    <a:pt x="219" y="89"/>
                    <a:pt x="241" y="84"/>
                    <a:pt x="270" y="86"/>
                  </a:cubicBezTo>
                  <a:cubicBezTo>
                    <a:pt x="283" y="84"/>
                    <a:pt x="278" y="64"/>
                    <a:pt x="286" y="58"/>
                  </a:cubicBezTo>
                  <a:cubicBezTo>
                    <a:pt x="285" y="48"/>
                    <a:pt x="274" y="49"/>
                    <a:pt x="270" y="41"/>
                  </a:cubicBezTo>
                  <a:cubicBezTo>
                    <a:pt x="274" y="8"/>
                    <a:pt x="311" y="0"/>
                    <a:pt x="339" y="13"/>
                  </a:cubicBezTo>
                  <a:close/>
                  <a:moveTo>
                    <a:pt x="311" y="163"/>
                  </a:moveTo>
                  <a:cubicBezTo>
                    <a:pt x="333" y="155"/>
                    <a:pt x="351" y="143"/>
                    <a:pt x="363" y="127"/>
                  </a:cubicBezTo>
                  <a:cubicBezTo>
                    <a:pt x="351" y="121"/>
                    <a:pt x="332" y="122"/>
                    <a:pt x="315" y="122"/>
                  </a:cubicBezTo>
                  <a:cubicBezTo>
                    <a:pt x="308" y="130"/>
                    <a:pt x="312" y="149"/>
                    <a:pt x="311" y="163"/>
                  </a:cubicBezTo>
                  <a:close/>
                  <a:moveTo>
                    <a:pt x="177" y="220"/>
                  </a:moveTo>
                  <a:cubicBezTo>
                    <a:pt x="180" y="244"/>
                    <a:pt x="152" y="245"/>
                    <a:pt x="145" y="268"/>
                  </a:cubicBezTo>
                  <a:cubicBezTo>
                    <a:pt x="125" y="328"/>
                    <a:pt x="151" y="423"/>
                    <a:pt x="153" y="471"/>
                  </a:cubicBezTo>
                  <a:cubicBezTo>
                    <a:pt x="165" y="476"/>
                    <a:pt x="185" y="495"/>
                    <a:pt x="197" y="487"/>
                  </a:cubicBezTo>
                  <a:cubicBezTo>
                    <a:pt x="191" y="477"/>
                    <a:pt x="184" y="468"/>
                    <a:pt x="185" y="451"/>
                  </a:cubicBezTo>
                  <a:cubicBezTo>
                    <a:pt x="202" y="429"/>
                    <a:pt x="262" y="410"/>
                    <a:pt x="250" y="386"/>
                  </a:cubicBezTo>
                  <a:cubicBezTo>
                    <a:pt x="231" y="395"/>
                    <a:pt x="213" y="406"/>
                    <a:pt x="193" y="414"/>
                  </a:cubicBezTo>
                  <a:cubicBezTo>
                    <a:pt x="134" y="349"/>
                    <a:pt x="268" y="335"/>
                    <a:pt x="262" y="285"/>
                  </a:cubicBezTo>
                  <a:cubicBezTo>
                    <a:pt x="241" y="279"/>
                    <a:pt x="223" y="307"/>
                    <a:pt x="197" y="309"/>
                  </a:cubicBezTo>
                  <a:cubicBezTo>
                    <a:pt x="188" y="301"/>
                    <a:pt x="183" y="288"/>
                    <a:pt x="185" y="268"/>
                  </a:cubicBezTo>
                  <a:cubicBezTo>
                    <a:pt x="203" y="255"/>
                    <a:pt x="250" y="249"/>
                    <a:pt x="250" y="232"/>
                  </a:cubicBezTo>
                  <a:cubicBezTo>
                    <a:pt x="229" y="235"/>
                    <a:pt x="194" y="238"/>
                    <a:pt x="177" y="220"/>
                  </a:cubicBezTo>
                  <a:close/>
                  <a:moveTo>
                    <a:pt x="303" y="414"/>
                  </a:moveTo>
                  <a:cubicBezTo>
                    <a:pt x="319" y="408"/>
                    <a:pt x="339" y="404"/>
                    <a:pt x="355" y="398"/>
                  </a:cubicBezTo>
                  <a:cubicBezTo>
                    <a:pt x="355" y="349"/>
                    <a:pt x="309" y="397"/>
                    <a:pt x="303" y="414"/>
                  </a:cubicBezTo>
                  <a:close/>
                  <a:moveTo>
                    <a:pt x="205" y="499"/>
                  </a:moveTo>
                  <a:cubicBezTo>
                    <a:pt x="227" y="501"/>
                    <a:pt x="233" y="518"/>
                    <a:pt x="258" y="516"/>
                  </a:cubicBezTo>
                  <a:cubicBezTo>
                    <a:pt x="254" y="503"/>
                    <a:pt x="262" y="483"/>
                    <a:pt x="246" y="475"/>
                  </a:cubicBezTo>
                  <a:cubicBezTo>
                    <a:pt x="237" y="488"/>
                    <a:pt x="206" y="479"/>
                    <a:pt x="205" y="499"/>
                  </a:cubicBezTo>
                  <a:close/>
                  <a:moveTo>
                    <a:pt x="35" y="536"/>
                  </a:moveTo>
                  <a:cubicBezTo>
                    <a:pt x="48" y="542"/>
                    <a:pt x="69" y="525"/>
                    <a:pt x="76" y="512"/>
                  </a:cubicBezTo>
                  <a:cubicBezTo>
                    <a:pt x="56" y="502"/>
                    <a:pt x="29" y="508"/>
                    <a:pt x="35" y="5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grpSp>
    </p:spTree>
    <p:extLst>
      <p:ext uri="{BB962C8B-B14F-4D97-AF65-F5344CB8AC3E}">
        <p14:creationId xmlns:p14="http://schemas.microsoft.com/office/powerpoint/2010/main" val="29931747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292"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SLIDE - Singular image title bar">
    <p:spTree>
      <p:nvGrpSpPr>
        <p:cNvPr id="1" name=""/>
        <p:cNvGrpSpPr/>
        <p:nvPr/>
      </p:nvGrpSpPr>
      <p:grpSpPr>
        <a:xfrm>
          <a:off x="0" y="0"/>
          <a:ext cx="0" cy="0"/>
          <a:chOff x="0" y="0"/>
          <a:chExt cx="0" cy="0"/>
        </a:xfrm>
      </p:grpSpPr>
      <p:sp>
        <p:nvSpPr>
          <p:cNvPr id="4" name="object 3"/>
          <p:cNvSpPr/>
          <p:nvPr userDrawn="1"/>
        </p:nvSpPr>
        <p:spPr>
          <a:xfrm>
            <a:off x="-1" y="0"/>
            <a:ext cx="3657600"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83698"/>
          </a:solidFill>
        </p:spPr>
        <p:txBody>
          <a:bodyPr wrap="square" lIns="0" tIns="0" rIns="0" bIns="0" rtlCol="0">
            <a:noAutofit/>
          </a:bodyPr>
          <a:lstStyle/>
          <a:p>
            <a:endParaRPr sz="1800" dirty="0">
              <a:latin typeface="微軟正黑體" panose="020B0604030504040204" pitchFamily="34" charset="-120"/>
            </a:endParaRPr>
          </a:p>
        </p:txBody>
      </p:sp>
      <p:sp>
        <p:nvSpPr>
          <p:cNvPr id="8" name="Title 1"/>
          <p:cNvSpPr>
            <a:spLocks noGrp="1"/>
          </p:cNvSpPr>
          <p:nvPr>
            <p:ph type="ctrTitle" hasCustomPrompt="1"/>
          </p:nvPr>
        </p:nvSpPr>
        <p:spPr>
          <a:xfrm>
            <a:off x="727200" y="1339200"/>
            <a:ext cx="2930399" cy="3510000"/>
          </a:xfrm>
        </p:spPr>
        <p:txBody>
          <a:bodyPr anchor="t" anchorCtr="0"/>
          <a:lstStyle>
            <a:lvl1pPr algn="l">
              <a:defRPr sz="6000">
                <a:solidFill>
                  <a:schemeClr val="bg1"/>
                </a:solidFill>
              </a:defRPr>
            </a:lvl1pPr>
          </a:lstStyle>
          <a:p>
            <a:r>
              <a:rPr lang="zh-TW" altLang="en-US" dirty="0" smtClean="0"/>
              <a:t>封面標題－字級</a:t>
            </a:r>
            <a:r>
              <a:rPr lang="en-US" altLang="zh-TW" dirty="0" smtClean="0"/>
              <a:t>60pt</a:t>
            </a:r>
            <a:endParaRPr lang="en-US" dirty="0"/>
          </a:p>
        </p:txBody>
      </p:sp>
      <p:sp>
        <p:nvSpPr>
          <p:cNvPr id="9" name="Freeform 19"/>
          <p:cNvSpPr>
            <a:spLocks noEditPoints="1"/>
          </p:cNvSpPr>
          <p:nvPr userDrawn="1"/>
        </p:nvSpPr>
        <p:spPr bwMode="auto">
          <a:xfrm>
            <a:off x="756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latin typeface="微軟正黑體" panose="020B0604030504040204" pitchFamily="34" charset="-120"/>
            </a:endParaRPr>
          </a:p>
        </p:txBody>
      </p:sp>
      <p:sp>
        <p:nvSpPr>
          <p:cNvPr id="10" name="Text Placeholder 3"/>
          <p:cNvSpPr>
            <a:spLocks noGrp="1"/>
          </p:cNvSpPr>
          <p:nvPr>
            <p:ph type="body" sz="quarter" idx="11" hasCustomPrompt="1"/>
          </p:nvPr>
        </p:nvSpPr>
        <p:spPr>
          <a:xfrm>
            <a:off x="756000" y="4991100"/>
            <a:ext cx="2901599" cy="261300"/>
          </a:xfrm>
        </p:spPr>
        <p:txBody>
          <a:bodyPr/>
          <a:lstStyle>
            <a:lvl1pPr>
              <a:defRPr sz="16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dirty="0" smtClean="0"/>
              <a:t>單位</a:t>
            </a:r>
            <a:r>
              <a:rPr lang="en-US" altLang="zh-TW" dirty="0" smtClean="0"/>
              <a:t>/</a:t>
            </a:r>
            <a:r>
              <a:rPr lang="zh-TW" altLang="en-US" dirty="0" smtClean="0"/>
              <a:t>簡報者 </a:t>
            </a:r>
            <a:r>
              <a:rPr lang="en-US" altLang="zh-TW" dirty="0" smtClean="0"/>
              <a:t>(</a:t>
            </a:r>
            <a:r>
              <a:rPr lang="zh-TW" altLang="en-US" dirty="0" smtClean="0"/>
              <a:t>字級</a:t>
            </a:r>
            <a:r>
              <a:rPr lang="en-US" altLang="zh-TW" dirty="0" smtClean="0"/>
              <a:t>16pt)</a:t>
            </a:r>
          </a:p>
          <a:p>
            <a:pPr lvl="0"/>
            <a:r>
              <a:rPr lang="en-US" altLang="zh-TW" dirty="0" smtClean="0"/>
              <a:t>─</a:t>
            </a:r>
          </a:p>
          <a:p>
            <a:pPr lvl="0"/>
            <a:r>
              <a:rPr lang="zh-TW" altLang="en-US" dirty="0" smtClean="0"/>
              <a:t>日期：</a:t>
            </a:r>
            <a:r>
              <a:rPr lang="en-US" altLang="zh-TW" dirty="0" smtClean="0"/>
              <a:t>XX </a:t>
            </a:r>
            <a:r>
              <a:rPr lang="en-US" altLang="zh-TW" dirty="0" err="1" smtClean="0"/>
              <a:t>XX</a:t>
            </a:r>
            <a:r>
              <a:rPr lang="en-US" altLang="zh-TW" dirty="0" smtClean="0"/>
              <a:t> 2018</a:t>
            </a:r>
          </a:p>
        </p:txBody>
      </p:sp>
      <p:sp>
        <p:nvSpPr>
          <p:cNvPr id="6" name="Title 1"/>
          <p:cNvSpPr txBox="1">
            <a:spLocks/>
          </p:cNvSpPr>
          <p:nvPr userDrawn="1"/>
        </p:nvSpPr>
        <p:spPr>
          <a:xfrm>
            <a:off x="5070600" y="4508500"/>
            <a:ext cx="3819400" cy="17828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6000" kern="1200">
                <a:solidFill>
                  <a:schemeClr val="bg1"/>
                </a:solidFill>
                <a:latin typeface="+mj-ea"/>
                <a:ea typeface="+mj-ea"/>
                <a:cs typeface="+mj-cs"/>
              </a:defRPr>
            </a:lvl1pPr>
          </a:lstStyle>
          <a:p>
            <a:r>
              <a:rPr lang="zh-TW" altLang="en-US" sz="4800" dirty="0" smtClean="0"/>
              <a:t>焦點元素圖片</a:t>
            </a:r>
            <a:endParaRPr lang="en-US" sz="4800" dirty="0"/>
          </a:p>
        </p:txBody>
      </p:sp>
      <p:grpSp>
        <p:nvGrpSpPr>
          <p:cNvPr id="7" name="群組 6"/>
          <p:cNvGrpSpPr/>
          <p:nvPr userDrawn="1"/>
        </p:nvGrpSpPr>
        <p:grpSpPr>
          <a:xfrm>
            <a:off x="1774650" y="729731"/>
            <a:ext cx="1167607" cy="371869"/>
            <a:chOff x="533400" y="1057881"/>
            <a:chExt cx="8020050" cy="2554289"/>
          </a:xfrm>
        </p:grpSpPr>
        <p:sp>
          <p:nvSpPr>
            <p:cNvPr id="11" name="Freeform 5"/>
            <p:cNvSpPr>
              <a:spLocks noEditPoints="1"/>
            </p:cNvSpPr>
            <p:nvPr/>
          </p:nvSpPr>
          <p:spPr bwMode="auto">
            <a:xfrm>
              <a:off x="3349625" y="1411894"/>
              <a:ext cx="911225" cy="1992313"/>
            </a:xfrm>
            <a:custGeom>
              <a:avLst/>
              <a:gdLst>
                <a:gd name="T0" fmla="*/ 170 w 243"/>
                <a:gd name="T1" fmla="*/ 103 h 529"/>
                <a:gd name="T2" fmla="*/ 231 w 243"/>
                <a:gd name="T3" fmla="*/ 131 h 529"/>
                <a:gd name="T4" fmla="*/ 146 w 243"/>
                <a:gd name="T5" fmla="*/ 180 h 529"/>
                <a:gd name="T6" fmla="*/ 202 w 243"/>
                <a:gd name="T7" fmla="*/ 253 h 529"/>
                <a:gd name="T8" fmla="*/ 243 w 243"/>
                <a:gd name="T9" fmla="*/ 269 h 529"/>
                <a:gd name="T10" fmla="*/ 121 w 243"/>
                <a:gd name="T11" fmla="*/ 326 h 529"/>
                <a:gd name="T12" fmla="*/ 60 w 243"/>
                <a:gd name="T13" fmla="*/ 520 h 529"/>
                <a:gd name="T14" fmla="*/ 20 w 243"/>
                <a:gd name="T15" fmla="*/ 464 h 529"/>
                <a:gd name="T16" fmla="*/ 69 w 243"/>
                <a:gd name="T17" fmla="*/ 378 h 529"/>
                <a:gd name="T18" fmla="*/ 40 w 243"/>
                <a:gd name="T19" fmla="*/ 382 h 529"/>
                <a:gd name="T20" fmla="*/ 93 w 243"/>
                <a:gd name="T21" fmla="*/ 293 h 529"/>
                <a:gd name="T22" fmla="*/ 60 w 243"/>
                <a:gd name="T23" fmla="*/ 277 h 529"/>
                <a:gd name="T24" fmla="*/ 113 w 243"/>
                <a:gd name="T25" fmla="*/ 241 h 529"/>
                <a:gd name="T26" fmla="*/ 137 w 243"/>
                <a:gd name="T27" fmla="*/ 184 h 529"/>
                <a:gd name="T28" fmla="*/ 48 w 243"/>
                <a:gd name="T29" fmla="*/ 212 h 529"/>
                <a:gd name="T30" fmla="*/ 113 w 243"/>
                <a:gd name="T31" fmla="*/ 87 h 529"/>
                <a:gd name="T32" fmla="*/ 44 w 243"/>
                <a:gd name="T33" fmla="*/ 119 h 529"/>
                <a:gd name="T34" fmla="*/ 182 w 243"/>
                <a:gd name="T35" fmla="*/ 14 h 529"/>
                <a:gd name="T36" fmla="*/ 170 w 243"/>
                <a:gd name="T37" fmla="*/ 103 h 529"/>
                <a:gd name="T38" fmla="*/ 121 w 243"/>
                <a:gd name="T39" fmla="*/ 285 h 529"/>
                <a:gd name="T40" fmla="*/ 121 w 243"/>
                <a:gd name="T41" fmla="*/ 309 h 529"/>
                <a:gd name="T42" fmla="*/ 174 w 243"/>
                <a:gd name="T43" fmla="*/ 265 h 529"/>
                <a:gd name="T44" fmla="*/ 121 w 243"/>
                <a:gd name="T45" fmla="*/ 285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3" h="529">
                  <a:moveTo>
                    <a:pt x="170" y="103"/>
                  </a:moveTo>
                  <a:cubicBezTo>
                    <a:pt x="181" y="92"/>
                    <a:pt x="237" y="90"/>
                    <a:pt x="231" y="131"/>
                  </a:cubicBezTo>
                  <a:cubicBezTo>
                    <a:pt x="205" y="150"/>
                    <a:pt x="170" y="160"/>
                    <a:pt x="146" y="180"/>
                  </a:cubicBezTo>
                  <a:cubicBezTo>
                    <a:pt x="161" y="208"/>
                    <a:pt x="194" y="218"/>
                    <a:pt x="202" y="253"/>
                  </a:cubicBezTo>
                  <a:cubicBezTo>
                    <a:pt x="228" y="246"/>
                    <a:pt x="225" y="267"/>
                    <a:pt x="243" y="269"/>
                  </a:cubicBezTo>
                  <a:cubicBezTo>
                    <a:pt x="215" y="296"/>
                    <a:pt x="158" y="335"/>
                    <a:pt x="121" y="326"/>
                  </a:cubicBezTo>
                  <a:cubicBezTo>
                    <a:pt x="80" y="370"/>
                    <a:pt x="97" y="471"/>
                    <a:pt x="60" y="520"/>
                  </a:cubicBezTo>
                  <a:cubicBezTo>
                    <a:pt x="20" y="529"/>
                    <a:pt x="0" y="491"/>
                    <a:pt x="20" y="464"/>
                  </a:cubicBezTo>
                  <a:cubicBezTo>
                    <a:pt x="68" y="474"/>
                    <a:pt x="58" y="398"/>
                    <a:pt x="69" y="378"/>
                  </a:cubicBezTo>
                  <a:cubicBezTo>
                    <a:pt x="61" y="371"/>
                    <a:pt x="52" y="383"/>
                    <a:pt x="40" y="382"/>
                  </a:cubicBezTo>
                  <a:cubicBezTo>
                    <a:pt x="17" y="349"/>
                    <a:pt x="57" y="304"/>
                    <a:pt x="93" y="293"/>
                  </a:cubicBezTo>
                  <a:cubicBezTo>
                    <a:pt x="84" y="286"/>
                    <a:pt x="66" y="288"/>
                    <a:pt x="60" y="277"/>
                  </a:cubicBezTo>
                  <a:cubicBezTo>
                    <a:pt x="64" y="251"/>
                    <a:pt x="100" y="257"/>
                    <a:pt x="113" y="241"/>
                  </a:cubicBezTo>
                  <a:cubicBezTo>
                    <a:pt x="112" y="212"/>
                    <a:pt x="126" y="199"/>
                    <a:pt x="137" y="184"/>
                  </a:cubicBezTo>
                  <a:cubicBezTo>
                    <a:pt x="106" y="192"/>
                    <a:pt x="88" y="213"/>
                    <a:pt x="48" y="212"/>
                  </a:cubicBezTo>
                  <a:cubicBezTo>
                    <a:pt x="30" y="160"/>
                    <a:pt x="93" y="126"/>
                    <a:pt x="113" y="87"/>
                  </a:cubicBezTo>
                  <a:cubicBezTo>
                    <a:pt x="87" y="78"/>
                    <a:pt x="78" y="121"/>
                    <a:pt x="44" y="119"/>
                  </a:cubicBezTo>
                  <a:cubicBezTo>
                    <a:pt x="40" y="87"/>
                    <a:pt x="136" y="0"/>
                    <a:pt x="182" y="14"/>
                  </a:cubicBezTo>
                  <a:cubicBezTo>
                    <a:pt x="235" y="29"/>
                    <a:pt x="184" y="74"/>
                    <a:pt x="170" y="103"/>
                  </a:cubicBezTo>
                  <a:close/>
                  <a:moveTo>
                    <a:pt x="121" y="285"/>
                  </a:moveTo>
                  <a:cubicBezTo>
                    <a:pt x="127" y="297"/>
                    <a:pt x="110" y="306"/>
                    <a:pt x="121" y="309"/>
                  </a:cubicBezTo>
                  <a:cubicBezTo>
                    <a:pt x="134" y="290"/>
                    <a:pt x="172" y="295"/>
                    <a:pt x="174" y="265"/>
                  </a:cubicBezTo>
                  <a:cubicBezTo>
                    <a:pt x="152" y="268"/>
                    <a:pt x="138" y="278"/>
                    <a:pt x="121" y="28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6"/>
            <p:cNvSpPr>
              <a:spLocks/>
            </p:cNvSpPr>
            <p:nvPr/>
          </p:nvSpPr>
          <p:spPr bwMode="auto">
            <a:xfrm>
              <a:off x="3817938" y="2797782"/>
              <a:ext cx="695325" cy="573088"/>
            </a:xfrm>
            <a:custGeom>
              <a:avLst/>
              <a:gdLst>
                <a:gd name="T0" fmla="*/ 126 w 185"/>
                <a:gd name="T1" fmla="*/ 152 h 152"/>
                <a:gd name="T2" fmla="*/ 0 w 185"/>
                <a:gd name="T3" fmla="*/ 31 h 152"/>
                <a:gd name="T4" fmla="*/ 126 w 185"/>
                <a:gd name="T5" fmla="*/ 152 h 152"/>
              </a:gdLst>
              <a:ahLst/>
              <a:cxnLst>
                <a:cxn ang="0">
                  <a:pos x="T0" y="T1"/>
                </a:cxn>
                <a:cxn ang="0">
                  <a:pos x="T2" y="T3"/>
                </a:cxn>
                <a:cxn ang="0">
                  <a:pos x="T4" y="T5"/>
                </a:cxn>
              </a:cxnLst>
              <a:rect l="0" t="0" r="r" b="b"/>
              <a:pathLst>
                <a:path w="185" h="152">
                  <a:moveTo>
                    <a:pt x="126" y="152"/>
                  </a:moveTo>
                  <a:cubicBezTo>
                    <a:pt x="57" y="139"/>
                    <a:pt x="25" y="88"/>
                    <a:pt x="0" y="31"/>
                  </a:cubicBezTo>
                  <a:cubicBezTo>
                    <a:pt x="80" y="0"/>
                    <a:pt x="185" y="94"/>
                    <a:pt x="126" y="1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7"/>
            <p:cNvSpPr>
              <a:spLocks/>
            </p:cNvSpPr>
            <p:nvPr/>
          </p:nvSpPr>
          <p:spPr bwMode="auto">
            <a:xfrm>
              <a:off x="8035925" y="2921607"/>
              <a:ext cx="517525" cy="588963"/>
            </a:xfrm>
            <a:custGeom>
              <a:avLst/>
              <a:gdLst>
                <a:gd name="T0" fmla="*/ 73 w 138"/>
                <a:gd name="T1" fmla="*/ 156 h 156"/>
                <a:gd name="T2" fmla="*/ 0 w 138"/>
                <a:gd name="T3" fmla="*/ 54 h 156"/>
                <a:gd name="T4" fmla="*/ 73 w 138"/>
                <a:gd name="T5" fmla="*/ 156 h 156"/>
              </a:gdLst>
              <a:ahLst/>
              <a:cxnLst>
                <a:cxn ang="0">
                  <a:pos x="T0" y="T1"/>
                </a:cxn>
                <a:cxn ang="0">
                  <a:pos x="T2" y="T3"/>
                </a:cxn>
                <a:cxn ang="0">
                  <a:pos x="T4" y="T5"/>
                </a:cxn>
              </a:cxnLst>
              <a:rect l="0" t="0" r="r" b="b"/>
              <a:pathLst>
                <a:path w="138" h="156">
                  <a:moveTo>
                    <a:pt x="73" y="156"/>
                  </a:moveTo>
                  <a:cubicBezTo>
                    <a:pt x="41" y="130"/>
                    <a:pt x="25" y="88"/>
                    <a:pt x="0" y="54"/>
                  </a:cubicBezTo>
                  <a:cubicBezTo>
                    <a:pt x="51" y="0"/>
                    <a:pt x="138" y="117"/>
                    <a:pt x="73" y="1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8"/>
            <p:cNvSpPr>
              <a:spLocks noEditPoints="1"/>
            </p:cNvSpPr>
            <p:nvPr/>
          </p:nvSpPr>
          <p:spPr bwMode="auto">
            <a:xfrm>
              <a:off x="533400" y="1324582"/>
              <a:ext cx="1711325" cy="2287588"/>
            </a:xfrm>
            <a:custGeom>
              <a:avLst/>
              <a:gdLst>
                <a:gd name="T0" fmla="*/ 340 w 456"/>
                <a:gd name="T1" fmla="*/ 69 h 607"/>
                <a:gd name="T2" fmla="*/ 369 w 456"/>
                <a:gd name="T3" fmla="*/ 81 h 607"/>
                <a:gd name="T4" fmla="*/ 251 w 456"/>
                <a:gd name="T5" fmla="*/ 239 h 607"/>
                <a:gd name="T6" fmla="*/ 235 w 456"/>
                <a:gd name="T7" fmla="*/ 349 h 607"/>
                <a:gd name="T8" fmla="*/ 263 w 456"/>
                <a:gd name="T9" fmla="*/ 332 h 607"/>
                <a:gd name="T10" fmla="*/ 251 w 456"/>
                <a:gd name="T11" fmla="*/ 296 h 607"/>
                <a:gd name="T12" fmla="*/ 316 w 456"/>
                <a:gd name="T13" fmla="*/ 304 h 607"/>
                <a:gd name="T14" fmla="*/ 433 w 456"/>
                <a:gd name="T15" fmla="*/ 296 h 607"/>
                <a:gd name="T16" fmla="*/ 340 w 456"/>
                <a:gd name="T17" fmla="*/ 377 h 607"/>
                <a:gd name="T18" fmla="*/ 320 w 456"/>
                <a:gd name="T19" fmla="*/ 450 h 607"/>
                <a:gd name="T20" fmla="*/ 332 w 456"/>
                <a:gd name="T21" fmla="*/ 470 h 607"/>
                <a:gd name="T22" fmla="*/ 332 w 456"/>
                <a:gd name="T23" fmla="*/ 450 h 607"/>
                <a:gd name="T24" fmla="*/ 385 w 456"/>
                <a:gd name="T25" fmla="*/ 519 h 607"/>
                <a:gd name="T26" fmla="*/ 356 w 456"/>
                <a:gd name="T27" fmla="*/ 564 h 607"/>
                <a:gd name="T28" fmla="*/ 255 w 456"/>
                <a:gd name="T29" fmla="*/ 539 h 607"/>
                <a:gd name="T30" fmla="*/ 154 w 456"/>
                <a:gd name="T31" fmla="*/ 604 h 607"/>
                <a:gd name="T32" fmla="*/ 89 w 456"/>
                <a:gd name="T33" fmla="*/ 523 h 607"/>
                <a:gd name="T34" fmla="*/ 97 w 456"/>
                <a:gd name="T35" fmla="*/ 507 h 607"/>
                <a:gd name="T36" fmla="*/ 210 w 456"/>
                <a:gd name="T37" fmla="*/ 499 h 607"/>
                <a:gd name="T38" fmla="*/ 182 w 456"/>
                <a:gd name="T39" fmla="*/ 430 h 607"/>
                <a:gd name="T40" fmla="*/ 0 w 456"/>
                <a:gd name="T41" fmla="*/ 438 h 607"/>
                <a:gd name="T42" fmla="*/ 52 w 456"/>
                <a:gd name="T43" fmla="*/ 442 h 607"/>
                <a:gd name="T44" fmla="*/ 113 w 456"/>
                <a:gd name="T45" fmla="*/ 426 h 607"/>
                <a:gd name="T46" fmla="*/ 178 w 456"/>
                <a:gd name="T47" fmla="*/ 389 h 607"/>
                <a:gd name="T48" fmla="*/ 206 w 456"/>
                <a:gd name="T49" fmla="*/ 219 h 607"/>
                <a:gd name="T50" fmla="*/ 101 w 456"/>
                <a:gd name="T51" fmla="*/ 328 h 607"/>
                <a:gd name="T52" fmla="*/ 133 w 456"/>
                <a:gd name="T53" fmla="*/ 118 h 607"/>
                <a:gd name="T54" fmla="*/ 162 w 456"/>
                <a:gd name="T55" fmla="*/ 187 h 607"/>
                <a:gd name="T56" fmla="*/ 219 w 456"/>
                <a:gd name="T57" fmla="*/ 53 h 607"/>
                <a:gd name="T58" fmla="*/ 300 w 456"/>
                <a:gd name="T59" fmla="*/ 0 h 607"/>
                <a:gd name="T60" fmla="*/ 340 w 456"/>
                <a:gd name="T61" fmla="*/ 69 h 607"/>
                <a:gd name="T62" fmla="*/ 219 w 456"/>
                <a:gd name="T63" fmla="*/ 142 h 607"/>
                <a:gd name="T64" fmla="*/ 251 w 456"/>
                <a:gd name="T65" fmla="*/ 101 h 607"/>
                <a:gd name="T66" fmla="*/ 235 w 456"/>
                <a:gd name="T67" fmla="*/ 85 h 607"/>
                <a:gd name="T68" fmla="*/ 219 w 456"/>
                <a:gd name="T69" fmla="*/ 142 h 607"/>
                <a:gd name="T70" fmla="*/ 308 w 456"/>
                <a:gd name="T71" fmla="*/ 154 h 607"/>
                <a:gd name="T72" fmla="*/ 336 w 456"/>
                <a:gd name="T73" fmla="*/ 110 h 607"/>
                <a:gd name="T74" fmla="*/ 324 w 456"/>
                <a:gd name="T75" fmla="*/ 101 h 607"/>
                <a:gd name="T76" fmla="*/ 308 w 456"/>
                <a:gd name="T77" fmla="*/ 154 h 607"/>
                <a:gd name="T78" fmla="*/ 243 w 456"/>
                <a:gd name="T79" fmla="*/ 462 h 607"/>
                <a:gd name="T80" fmla="*/ 259 w 456"/>
                <a:gd name="T81" fmla="*/ 401 h 607"/>
                <a:gd name="T82" fmla="*/ 243 w 456"/>
                <a:gd name="T83" fmla="*/ 462 h 607"/>
                <a:gd name="T84" fmla="*/ 287 w 456"/>
                <a:gd name="T85" fmla="*/ 499 h 607"/>
                <a:gd name="T86" fmla="*/ 320 w 456"/>
                <a:gd name="T87" fmla="*/ 503 h 607"/>
                <a:gd name="T88" fmla="*/ 304 w 456"/>
                <a:gd name="T89" fmla="*/ 470 h 607"/>
                <a:gd name="T90" fmla="*/ 287 w 456"/>
                <a:gd name="T91" fmla="*/ 499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607">
                  <a:moveTo>
                    <a:pt x="340" y="69"/>
                  </a:moveTo>
                  <a:cubicBezTo>
                    <a:pt x="346" y="76"/>
                    <a:pt x="365" y="72"/>
                    <a:pt x="369" y="81"/>
                  </a:cubicBezTo>
                  <a:cubicBezTo>
                    <a:pt x="387" y="161"/>
                    <a:pt x="321" y="221"/>
                    <a:pt x="251" y="239"/>
                  </a:cubicBezTo>
                  <a:cubicBezTo>
                    <a:pt x="248" y="278"/>
                    <a:pt x="229" y="301"/>
                    <a:pt x="235" y="349"/>
                  </a:cubicBezTo>
                  <a:cubicBezTo>
                    <a:pt x="240" y="354"/>
                    <a:pt x="260" y="342"/>
                    <a:pt x="263" y="332"/>
                  </a:cubicBezTo>
                  <a:cubicBezTo>
                    <a:pt x="262" y="317"/>
                    <a:pt x="245" y="318"/>
                    <a:pt x="251" y="296"/>
                  </a:cubicBezTo>
                  <a:cubicBezTo>
                    <a:pt x="276" y="288"/>
                    <a:pt x="300" y="287"/>
                    <a:pt x="316" y="304"/>
                  </a:cubicBezTo>
                  <a:cubicBezTo>
                    <a:pt x="353" y="281"/>
                    <a:pt x="391" y="271"/>
                    <a:pt x="433" y="296"/>
                  </a:cubicBezTo>
                  <a:cubicBezTo>
                    <a:pt x="456" y="365"/>
                    <a:pt x="398" y="376"/>
                    <a:pt x="340" y="377"/>
                  </a:cubicBezTo>
                  <a:cubicBezTo>
                    <a:pt x="331" y="399"/>
                    <a:pt x="329" y="428"/>
                    <a:pt x="320" y="450"/>
                  </a:cubicBezTo>
                  <a:cubicBezTo>
                    <a:pt x="320" y="460"/>
                    <a:pt x="327" y="464"/>
                    <a:pt x="332" y="470"/>
                  </a:cubicBezTo>
                  <a:cubicBezTo>
                    <a:pt x="344" y="467"/>
                    <a:pt x="327" y="460"/>
                    <a:pt x="332" y="450"/>
                  </a:cubicBezTo>
                  <a:cubicBezTo>
                    <a:pt x="351" y="471"/>
                    <a:pt x="363" y="501"/>
                    <a:pt x="385" y="519"/>
                  </a:cubicBezTo>
                  <a:cubicBezTo>
                    <a:pt x="387" y="545"/>
                    <a:pt x="367" y="549"/>
                    <a:pt x="356" y="564"/>
                  </a:cubicBezTo>
                  <a:cubicBezTo>
                    <a:pt x="334" y="544"/>
                    <a:pt x="282" y="554"/>
                    <a:pt x="255" y="539"/>
                  </a:cubicBezTo>
                  <a:cubicBezTo>
                    <a:pt x="217" y="554"/>
                    <a:pt x="201" y="607"/>
                    <a:pt x="154" y="604"/>
                  </a:cubicBezTo>
                  <a:cubicBezTo>
                    <a:pt x="110" y="601"/>
                    <a:pt x="103" y="559"/>
                    <a:pt x="89" y="523"/>
                  </a:cubicBezTo>
                  <a:cubicBezTo>
                    <a:pt x="96" y="515"/>
                    <a:pt x="104" y="522"/>
                    <a:pt x="97" y="507"/>
                  </a:cubicBezTo>
                  <a:cubicBezTo>
                    <a:pt x="124" y="538"/>
                    <a:pt x="193" y="538"/>
                    <a:pt x="210" y="499"/>
                  </a:cubicBezTo>
                  <a:cubicBezTo>
                    <a:pt x="202" y="475"/>
                    <a:pt x="186" y="458"/>
                    <a:pt x="182" y="430"/>
                  </a:cubicBezTo>
                  <a:cubicBezTo>
                    <a:pt x="121" y="445"/>
                    <a:pt x="29" y="543"/>
                    <a:pt x="0" y="438"/>
                  </a:cubicBezTo>
                  <a:cubicBezTo>
                    <a:pt x="13" y="429"/>
                    <a:pt x="28" y="444"/>
                    <a:pt x="52" y="442"/>
                  </a:cubicBezTo>
                  <a:cubicBezTo>
                    <a:pt x="73" y="440"/>
                    <a:pt x="92" y="420"/>
                    <a:pt x="113" y="426"/>
                  </a:cubicBezTo>
                  <a:cubicBezTo>
                    <a:pt x="134" y="404"/>
                    <a:pt x="152" y="403"/>
                    <a:pt x="178" y="389"/>
                  </a:cubicBezTo>
                  <a:cubicBezTo>
                    <a:pt x="186" y="328"/>
                    <a:pt x="199" y="285"/>
                    <a:pt x="206" y="219"/>
                  </a:cubicBezTo>
                  <a:cubicBezTo>
                    <a:pt x="156" y="240"/>
                    <a:pt x="162" y="318"/>
                    <a:pt x="101" y="328"/>
                  </a:cubicBezTo>
                  <a:cubicBezTo>
                    <a:pt x="35" y="269"/>
                    <a:pt x="113" y="185"/>
                    <a:pt x="133" y="118"/>
                  </a:cubicBezTo>
                  <a:cubicBezTo>
                    <a:pt x="188" y="109"/>
                    <a:pt x="181" y="162"/>
                    <a:pt x="162" y="187"/>
                  </a:cubicBezTo>
                  <a:cubicBezTo>
                    <a:pt x="209" y="167"/>
                    <a:pt x="211" y="90"/>
                    <a:pt x="219" y="53"/>
                  </a:cubicBezTo>
                  <a:cubicBezTo>
                    <a:pt x="239" y="29"/>
                    <a:pt x="260" y="6"/>
                    <a:pt x="300" y="0"/>
                  </a:cubicBezTo>
                  <a:cubicBezTo>
                    <a:pt x="320" y="16"/>
                    <a:pt x="340" y="33"/>
                    <a:pt x="340" y="69"/>
                  </a:cubicBezTo>
                  <a:close/>
                  <a:moveTo>
                    <a:pt x="219" y="142"/>
                  </a:moveTo>
                  <a:cubicBezTo>
                    <a:pt x="229" y="128"/>
                    <a:pt x="249" y="124"/>
                    <a:pt x="251" y="101"/>
                  </a:cubicBezTo>
                  <a:cubicBezTo>
                    <a:pt x="246" y="95"/>
                    <a:pt x="247" y="83"/>
                    <a:pt x="235" y="85"/>
                  </a:cubicBezTo>
                  <a:cubicBezTo>
                    <a:pt x="226" y="98"/>
                    <a:pt x="207" y="122"/>
                    <a:pt x="219" y="142"/>
                  </a:cubicBezTo>
                  <a:close/>
                  <a:moveTo>
                    <a:pt x="308" y="154"/>
                  </a:moveTo>
                  <a:cubicBezTo>
                    <a:pt x="325" y="147"/>
                    <a:pt x="334" y="131"/>
                    <a:pt x="336" y="110"/>
                  </a:cubicBezTo>
                  <a:cubicBezTo>
                    <a:pt x="330" y="109"/>
                    <a:pt x="333" y="99"/>
                    <a:pt x="324" y="101"/>
                  </a:cubicBezTo>
                  <a:cubicBezTo>
                    <a:pt x="315" y="115"/>
                    <a:pt x="314" y="138"/>
                    <a:pt x="308" y="154"/>
                  </a:cubicBezTo>
                  <a:close/>
                  <a:moveTo>
                    <a:pt x="243" y="462"/>
                  </a:moveTo>
                  <a:cubicBezTo>
                    <a:pt x="250" y="447"/>
                    <a:pt x="275" y="414"/>
                    <a:pt x="259" y="401"/>
                  </a:cubicBezTo>
                  <a:cubicBezTo>
                    <a:pt x="229" y="403"/>
                    <a:pt x="225" y="443"/>
                    <a:pt x="243" y="462"/>
                  </a:cubicBezTo>
                  <a:close/>
                  <a:moveTo>
                    <a:pt x="287" y="499"/>
                  </a:moveTo>
                  <a:cubicBezTo>
                    <a:pt x="295" y="503"/>
                    <a:pt x="310" y="512"/>
                    <a:pt x="320" y="503"/>
                  </a:cubicBezTo>
                  <a:cubicBezTo>
                    <a:pt x="314" y="492"/>
                    <a:pt x="320" y="471"/>
                    <a:pt x="304" y="470"/>
                  </a:cubicBezTo>
                  <a:cubicBezTo>
                    <a:pt x="299" y="481"/>
                    <a:pt x="294" y="490"/>
                    <a:pt x="287" y="4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5" name="Freeform 9"/>
            <p:cNvSpPr>
              <a:spLocks noEditPoints="1"/>
            </p:cNvSpPr>
            <p:nvPr/>
          </p:nvSpPr>
          <p:spPr bwMode="auto">
            <a:xfrm>
              <a:off x="6697663" y="1057881"/>
              <a:ext cx="1671638" cy="2532063"/>
            </a:xfrm>
            <a:custGeom>
              <a:avLst/>
              <a:gdLst>
                <a:gd name="T0" fmla="*/ 445 w 445"/>
                <a:gd name="T1" fmla="*/ 225 h 672"/>
                <a:gd name="T2" fmla="*/ 291 w 445"/>
                <a:gd name="T3" fmla="*/ 213 h 672"/>
                <a:gd name="T4" fmla="*/ 291 w 445"/>
                <a:gd name="T5" fmla="*/ 193 h 672"/>
                <a:gd name="T6" fmla="*/ 356 w 445"/>
                <a:gd name="T7" fmla="*/ 132 h 672"/>
                <a:gd name="T8" fmla="*/ 348 w 445"/>
                <a:gd name="T9" fmla="*/ 124 h 672"/>
                <a:gd name="T10" fmla="*/ 291 w 445"/>
                <a:gd name="T11" fmla="*/ 148 h 672"/>
                <a:gd name="T12" fmla="*/ 303 w 445"/>
                <a:gd name="T13" fmla="*/ 71 h 672"/>
                <a:gd name="T14" fmla="*/ 239 w 445"/>
                <a:gd name="T15" fmla="*/ 181 h 672"/>
                <a:gd name="T16" fmla="*/ 214 w 445"/>
                <a:gd name="T17" fmla="*/ 156 h 672"/>
                <a:gd name="T18" fmla="*/ 194 w 445"/>
                <a:gd name="T19" fmla="*/ 205 h 672"/>
                <a:gd name="T20" fmla="*/ 162 w 445"/>
                <a:gd name="T21" fmla="*/ 189 h 672"/>
                <a:gd name="T22" fmla="*/ 158 w 445"/>
                <a:gd name="T23" fmla="*/ 237 h 672"/>
                <a:gd name="T24" fmla="*/ 222 w 445"/>
                <a:gd name="T25" fmla="*/ 241 h 672"/>
                <a:gd name="T26" fmla="*/ 81 w 445"/>
                <a:gd name="T27" fmla="*/ 371 h 672"/>
                <a:gd name="T28" fmla="*/ 206 w 445"/>
                <a:gd name="T29" fmla="*/ 290 h 672"/>
                <a:gd name="T30" fmla="*/ 222 w 445"/>
                <a:gd name="T31" fmla="*/ 318 h 672"/>
                <a:gd name="T32" fmla="*/ 170 w 445"/>
                <a:gd name="T33" fmla="*/ 351 h 672"/>
                <a:gd name="T34" fmla="*/ 178 w 445"/>
                <a:gd name="T35" fmla="*/ 375 h 672"/>
                <a:gd name="T36" fmla="*/ 263 w 445"/>
                <a:gd name="T37" fmla="*/ 367 h 672"/>
                <a:gd name="T38" fmla="*/ 198 w 445"/>
                <a:gd name="T39" fmla="*/ 399 h 672"/>
                <a:gd name="T40" fmla="*/ 194 w 445"/>
                <a:gd name="T41" fmla="*/ 444 h 672"/>
                <a:gd name="T42" fmla="*/ 263 w 445"/>
                <a:gd name="T43" fmla="*/ 432 h 672"/>
                <a:gd name="T44" fmla="*/ 194 w 445"/>
                <a:gd name="T45" fmla="*/ 480 h 672"/>
                <a:gd name="T46" fmla="*/ 194 w 445"/>
                <a:gd name="T47" fmla="*/ 533 h 672"/>
                <a:gd name="T48" fmla="*/ 267 w 445"/>
                <a:gd name="T49" fmla="*/ 521 h 672"/>
                <a:gd name="T50" fmla="*/ 259 w 445"/>
                <a:gd name="T51" fmla="*/ 594 h 672"/>
                <a:gd name="T52" fmla="*/ 190 w 445"/>
                <a:gd name="T53" fmla="*/ 582 h 672"/>
                <a:gd name="T54" fmla="*/ 190 w 445"/>
                <a:gd name="T55" fmla="*/ 566 h 672"/>
                <a:gd name="T56" fmla="*/ 117 w 445"/>
                <a:gd name="T57" fmla="*/ 562 h 672"/>
                <a:gd name="T58" fmla="*/ 141 w 445"/>
                <a:gd name="T59" fmla="*/ 610 h 672"/>
                <a:gd name="T60" fmla="*/ 170 w 445"/>
                <a:gd name="T61" fmla="*/ 598 h 672"/>
                <a:gd name="T62" fmla="*/ 267 w 445"/>
                <a:gd name="T63" fmla="*/ 667 h 672"/>
                <a:gd name="T64" fmla="*/ 320 w 445"/>
                <a:gd name="T65" fmla="*/ 618 h 672"/>
                <a:gd name="T66" fmla="*/ 316 w 445"/>
                <a:gd name="T67" fmla="*/ 501 h 672"/>
                <a:gd name="T68" fmla="*/ 352 w 445"/>
                <a:gd name="T69" fmla="*/ 485 h 672"/>
                <a:gd name="T70" fmla="*/ 336 w 445"/>
                <a:gd name="T71" fmla="*/ 412 h 672"/>
                <a:gd name="T72" fmla="*/ 352 w 445"/>
                <a:gd name="T73" fmla="*/ 359 h 672"/>
                <a:gd name="T74" fmla="*/ 316 w 445"/>
                <a:gd name="T75" fmla="*/ 367 h 672"/>
                <a:gd name="T76" fmla="*/ 360 w 445"/>
                <a:gd name="T77" fmla="*/ 306 h 672"/>
                <a:gd name="T78" fmla="*/ 303 w 445"/>
                <a:gd name="T79" fmla="*/ 314 h 672"/>
                <a:gd name="T80" fmla="*/ 340 w 445"/>
                <a:gd name="T81" fmla="*/ 229 h 672"/>
                <a:gd name="T82" fmla="*/ 445 w 445"/>
                <a:gd name="T83" fmla="*/ 225 h 672"/>
                <a:gd name="T84" fmla="*/ 243 w 445"/>
                <a:gd name="T85" fmla="*/ 278 h 672"/>
                <a:gd name="T86" fmla="*/ 259 w 445"/>
                <a:gd name="T87" fmla="*/ 262 h 672"/>
                <a:gd name="T88" fmla="*/ 243 w 445"/>
                <a:gd name="T89" fmla="*/ 278 h 672"/>
                <a:gd name="T90" fmla="*/ 259 w 445"/>
                <a:gd name="T91" fmla="*/ 229 h 672"/>
                <a:gd name="T92" fmla="*/ 251 w 445"/>
                <a:gd name="T93" fmla="*/ 185 h 672"/>
                <a:gd name="T94" fmla="*/ 259 w 445"/>
                <a:gd name="T95" fmla="*/ 229 h 672"/>
                <a:gd name="T96" fmla="*/ 316 w 445"/>
                <a:gd name="T97" fmla="*/ 424 h 672"/>
                <a:gd name="T98" fmla="*/ 312 w 445"/>
                <a:gd name="T99" fmla="*/ 452 h 672"/>
                <a:gd name="T100" fmla="*/ 316 w 445"/>
                <a:gd name="T101" fmla="*/ 424 h 672"/>
                <a:gd name="T102" fmla="*/ 291 w 445"/>
                <a:gd name="T103" fmla="*/ 249 h 672"/>
                <a:gd name="T104" fmla="*/ 316 w 445"/>
                <a:gd name="T105" fmla="*/ 233 h 672"/>
                <a:gd name="T106" fmla="*/ 291 w 445"/>
                <a:gd name="T107" fmla="*/ 249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672">
                  <a:moveTo>
                    <a:pt x="445" y="225"/>
                  </a:moveTo>
                  <a:cubicBezTo>
                    <a:pt x="433" y="159"/>
                    <a:pt x="333" y="225"/>
                    <a:pt x="291" y="213"/>
                  </a:cubicBezTo>
                  <a:cubicBezTo>
                    <a:pt x="291" y="206"/>
                    <a:pt x="291" y="199"/>
                    <a:pt x="291" y="193"/>
                  </a:cubicBezTo>
                  <a:cubicBezTo>
                    <a:pt x="323" y="182"/>
                    <a:pt x="357" y="174"/>
                    <a:pt x="356" y="132"/>
                  </a:cubicBezTo>
                  <a:cubicBezTo>
                    <a:pt x="352" y="131"/>
                    <a:pt x="350" y="127"/>
                    <a:pt x="348" y="124"/>
                  </a:cubicBezTo>
                  <a:cubicBezTo>
                    <a:pt x="315" y="116"/>
                    <a:pt x="314" y="159"/>
                    <a:pt x="291" y="148"/>
                  </a:cubicBezTo>
                  <a:cubicBezTo>
                    <a:pt x="291" y="127"/>
                    <a:pt x="305" y="105"/>
                    <a:pt x="303" y="71"/>
                  </a:cubicBezTo>
                  <a:cubicBezTo>
                    <a:pt x="228" y="0"/>
                    <a:pt x="284" y="158"/>
                    <a:pt x="239" y="181"/>
                  </a:cubicBezTo>
                  <a:cubicBezTo>
                    <a:pt x="230" y="173"/>
                    <a:pt x="230" y="157"/>
                    <a:pt x="214" y="156"/>
                  </a:cubicBezTo>
                  <a:cubicBezTo>
                    <a:pt x="199" y="164"/>
                    <a:pt x="209" y="197"/>
                    <a:pt x="194" y="205"/>
                  </a:cubicBezTo>
                  <a:cubicBezTo>
                    <a:pt x="172" y="211"/>
                    <a:pt x="180" y="187"/>
                    <a:pt x="162" y="189"/>
                  </a:cubicBezTo>
                  <a:cubicBezTo>
                    <a:pt x="144" y="201"/>
                    <a:pt x="152" y="218"/>
                    <a:pt x="158" y="237"/>
                  </a:cubicBezTo>
                  <a:cubicBezTo>
                    <a:pt x="188" y="246"/>
                    <a:pt x="211" y="215"/>
                    <a:pt x="222" y="241"/>
                  </a:cubicBezTo>
                  <a:cubicBezTo>
                    <a:pt x="187" y="274"/>
                    <a:pt x="0" y="322"/>
                    <a:pt x="81" y="371"/>
                  </a:cubicBezTo>
                  <a:cubicBezTo>
                    <a:pt x="120" y="342"/>
                    <a:pt x="163" y="316"/>
                    <a:pt x="206" y="290"/>
                  </a:cubicBezTo>
                  <a:cubicBezTo>
                    <a:pt x="211" y="300"/>
                    <a:pt x="221" y="305"/>
                    <a:pt x="222" y="318"/>
                  </a:cubicBezTo>
                  <a:cubicBezTo>
                    <a:pt x="204" y="329"/>
                    <a:pt x="189" y="342"/>
                    <a:pt x="170" y="351"/>
                  </a:cubicBezTo>
                  <a:cubicBezTo>
                    <a:pt x="168" y="364"/>
                    <a:pt x="182" y="360"/>
                    <a:pt x="178" y="375"/>
                  </a:cubicBezTo>
                  <a:cubicBezTo>
                    <a:pt x="204" y="373"/>
                    <a:pt x="241" y="360"/>
                    <a:pt x="263" y="367"/>
                  </a:cubicBezTo>
                  <a:cubicBezTo>
                    <a:pt x="240" y="376"/>
                    <a:pt x="225" y="394"/>
                    <a:pt x="198" y="399"/>
                  </a:cubicBezTo>
                  <a:cubicBezTo>
                    <a:pt x="191" y="414"/>
                    <a:pt x="189" y="427"/>
                    <a:pt x="194" y="444"/>
                  </a:cubicBezTo>
                  <a:cubicBezTo>
                    <a:pt x="210" y="436"/>
                    <a:pt x="246" y="425"/>
                    <a:pt x="263" y="432"/>
                  </a:cubicBezTo>
                  <a:cubicBezTo>
                    <a:pt x="245" y="453"/>
                    <a:pt x="228" y="475"/>
                    <a:pt x="194" y="480"/>
                  </a:cubicBezTo>
                  <a:cubicBezTo>
                    <a:pt x="191" y="502"/>
                    <a:pt x="181" y="516"/>
                    <a:pt x="194" y="533"/>
                  </a:cubicBezTo>
                  <a:cubicBezTo>
                    <a:pt x="224" y="535"/>
                    <a:pt x="245" y="527"/>
                    <a:pt x="267" y="521"/>
                  </a:cubicBezTo>
                  <a:cubicBezTo>
                    <a:pt x="269" y="545"/>
                    <a:pt x="274" y="572"/>
                    <a:pt x="259" y="594"/>
                  </a:cubicBezTo>
                  <a:cubicBezTo>
                    <a:pt x="236" y="604"/>
                    <a:pt x="216" y="581"/>
                    <a:pt x="190" y="582"/>
                  </a:cubicBezTo>
                  <a:cubicBezTo>
                    <a:pt x="190" y="571"/>
                    <a:pt x="197" y="574"/>
                    <a:pt x="190" y="566"/>
                  </a:cubicBezTo>
                  <a:cubicBezTo>
                    <a:pt x="165" y="566"/>
                    <a:pt x="135" y="554"/>
                    <a:pt x="117" y="562"/>
                  </a:cubicBezTo>
                  <a:cubicBezTo>
                    <a:pt x="110" y="580"/>
                    <a:pt x="128" y="599"/>
                    <a:pt x="141" y="610"/>
                  </a:cubicBezTo>
                  <a:cubicBezTo>
                    <a:pt x="159" y="614"/>
                    <a:pt x="155" y="597"/>
                    <a:pt x="170" y="598"/>
                  </a:cubicBezTo>
                  <a:cubicBezTo>
                    <a:pt x="195" y="621"/>
                    <a:pt x="236" y="657"/>
                    <a:pt x="267" y="667"/>
                  </a:cubicBezTo>
                  <a:cubicBezTo>
                    <a:pt x="283" y="672"/>
                    <a:pt x="316" y="634"/>
                    <a:pt x="320" y="618"/>
                  </a:cubicBezTo>
                  <a:cubicBezTo>
                    <a:pt x="329" y="582"/>
                    <a:pt x="309" y="540"/>
                    <a:pt x="316" y="501"/>
                  </a:cubicBezTo>
                  <a:cubicBezTo>
                    <a:pt x="331" y="498"/>
                    <a:pt x="342" y="492"/>
                    <a:pt x="352" y="485"/>
                  </a:cubicBezTo>
                  <a:cubicBezTo>
                    <a:pt x="359" y="451"/>
                    <a:pt x="355" y="433"/>
                    <a:pt x="336" y="412"/>
                  </a:cubicBezTo>
                  <a:cubicBezTo>
                    <a:pt x="348" y="401"/>
                    <a:pt x="356" y="386"/>
                    <a:pt x="352" y="359"/>
                  </a:cubicBezTo>
                  <a:cubicBezTo>
                    <a:pt x="334" y="353"/>
                    <a:pt x="323" y="375"/>
                    <a:pt x="316" y="367"/>
                  </a:cubicBezTo>
                  <a:cubicBezTo>
                    <a:pt x="330" y="348"/>
                    <a:pt x="387" y="342"/>
                    <a:pt x="360" y="306"/>
                  </a:cubicBezTo>
                  <a:cubicBezTo>
                    <a:pt x="336" y="303"/>
                    <a:pt x="326" y="315"/>
                    <a:pt x="303" y="314"/>
                  </a:cubicBezTo>
                  <a:cubicBezTo>
                    <a:pt x="299" y="268"/>
                    <a:pt x="346" y="265"/>
                    <a:pt x="340" y="229"/>
                  </a:cubicBezTo>
                  <a:cubicBezTo>
                    <a:pt x="378" y="223"/>
                    <a:pt x="420" y="245"/>
                    <a:pt x="445" y="225"/>
                  </a:cubicBezTo>
                  <a:close/>
                  <a:moveTo>
                    <a:pt x="243" y="278"/>
                  </a:moveTo>
                  <a:cubicBezTo>
                    <a:pt x="231" y="271"/>
                    <a:pt x="250" y="261"/>
                    <a:pt x="259" y="262"/>
                  </a:cubicBezTo>
                  <a:cubicBezTo>
                    <a:pt x="263" y="277"/>
                    <a:pt x="245" y="270"/>
                    <a:pt x="243" y="278"/>
                  </a:cubicBezTo>
                  <a:close/>
                  <a:moveTo>
                    <a:pt x="259" y="229"/>
                  </a:moveTo>
                  <a:cubicBezTo>
                    <a:pt x="238" y="220"/>
                    <a:pt x="243" y="198"/>
                    <a:pt x="251" y="185"/>
                  </a:cubicBezTo>
                  <a:cubicBezTo>
                    <a:pt x="266" y="186"/>
                    <a:pt x="259" y="225"/>
                    <a:pt x="259" y="229"/>
                  </a:cubicBezTo>
                  <a:close/>
                  <a:moveTo>
                    <a:pt x="316" y="424"/>
                  </a:moveTo>
                  <a:cubicBezTo>
                    <a:pt x="332" y="427"/>
                    <a:pt x="331" y="453"/>
                    <a:pt x="312" y="452"/>
                  </a:cubicBezTo>
                  <a:cubicBezTo>
                    <a:pt x="309" y="439"/>
                    <a:pt x="314" y="433"/>
                    <a:pt x="316" y="424"/>
                  </a:cubicBezTo>
                  <a:close/>
                  <a:moveTo>
                    <a:pt x="291" y="249"/>
                  </a:moveTo>
                  <a:cubicBezTo>
                    <a:pt x="291" y="236"/>
                    <a:pt x="303" y="234"/>
                    <a:pt x="316" y="233"/>
                  </a:cubicBezTo>
                  <a:cubicBezTo>
                    <a:pt x="309" y="240"/>
                    <a:pt x="306" y="250"/>
                    <a:pt x="291" y="24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6" name="Freeform 10"/>
            <p:cNvSpPr>
              <a:spLocks/>
            </p:cNvSpPr>
            <p:nvPr/>
          </p:nvSpPr>
          <p:spPr bwMode="auto">
            <a:xfrm>
              <a:off x="2414588" y="1569057"/>
              <a:ext cx="965200" cy="1895475"/>
            </a:xfrm>
            <a:custGeom>
              <a:avLst/>
              <a:gdLst>
                <a:gd name="T0" fmla="*/ 232 w 257"/>
                <a:gd name="T1" fmla="*/ 0 h 503"/>
                <a:gd name="T2" fmla="*/ 257 w 257"/>
                <a:gd name="T3" fmla="*/ 45 h 503"/>
                <a:gd name="T4" fmla="*/ 164 w 257"/>
                <a:gd name="T5" fmla="*/ 142 h 503"/>
                <a:gd name="T6" fmla="*/ 176 w 257"/>
                <a:gd name="T7" fmla="*/ 494 h 503"/>
                <a:gd name="T8" fmla="*/ 168 w 257"/>
                <a:gd name="T9" fmla="*/ 499 h 503"/>
                <a:gd name="T10" fmla="*/ 127 w 257"/>
                <a:gd name="T11" fmla="*/ 478 h 503"/>
                <a:gd name="T12" fmla="*/ 139 w 257"/>
                <a:gd name="T13" fmla="*/ 182 h 503"/>
                <a:gd name="T14" fmla="*/ 70 w 257"/>
                <a:gd name="T15" fmla="*/ 304 h 503"/>
                <a:gd name="T16" fmla="*/ 14 w 257"/>
                <a:gd name="T17" fmla="*/ 284 h 503"/>
                <a:gd name="T18" fmla="*/ 58 w 257"/>
                <a:gd name="T19" fmla="*/ 195 h 503"/>
                <a:gd name="T20" fmla="*/ 151 w 257"/>
                <a:gd name="T21" fmla="*/ 73 h 503"/>
                <a:gd name="T22" fmla="*/ 232 w 257"/>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503">
                  <a:moveTo>
                    <a:pt x="232" y="0"/>
                  </a:moveTo>
                  <a:cubicBezTo>
                    <a:pt x="246" y="9"/>
                    <a:pt x="243" y="36"/>
                    <a:pt x="257" y="45"/>
                  </a:cubicBezTo>
                  <a:cubicBezTo>
                    <a:pt x="233" y="84"/>
                    <a:pt x="193" y="108"/>
                    <a:pt x="164" y="142"/>
                  </a:cubicBezTo>
                  <a:cubicBezTo>
                    <a:pt x="201" y="245"/>
                    <a:pt x="159" y="369"/>
                    <a:pt x="176" y="494"/>
                  </a:cubicBezTo>
                  <a:cubicBezTo>
                    <a:pt x="171" y="494"/>
                    <a:pt x="168" y="495"/>
                    <a:pt x="168" y="499"/>
                  </a:cubicBezTo>
                  <a:cubicBezTo>
                    <a:pt x="143" y="503"/>
                    <a:pt x="147" y="479"/>
                    <a:pt x="127" y="478"/>
                  </a:cubicBezTo>
                  <a:cubicBezTo>
                    <a:pt x="118" y="374"/>
                    <a:pt x="166" y="270"/>
                    <a:pt x="139" y="182"/>
                  </a:cubicBezTo>
                  <a:cubicBezTo>
                    <a:pt x="108" y="215"/>
                    <a:pt x="90" y="261"/>
                    <a:pt x="70" y="304"/>
                  </a:cubicBezTo>
                  <a:cubicBezTo>
                    <a:pt x="53" y="292"/>
                    <a:pt x="36" y="281"/>
                    <a:pt x="14" y="284"/>
                  </a:cubicBezTo>
                  <a:cubicBezTo>
                    <a:pt x="0" y="232"/>
                    <a:pt x="35" y="221"/>
                    <a:pt x="58" y="195"/>
                  </a:cubicBezTo>
                  <a:cubicBezTo>
                    <a:pt x="91" y="157"/>
                    <a:pt x="115" y="110"/>
                    <a:pt x="151" y="73"/>
                  </a:cubicBezTo>
                  <a:cubicBezTo>
                    <a:pt x="177" y="47"/>
                    <a:pt x="209" y="30"/>
                    <a:pt x="23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7" name="Freeform 11"/>
            <p:cNvSpPr>
              <a:spLocks noEditPoints="1"/>
            </p:cNvSpPr>
            <p:nvPr/>
          </p:nvSpPr>
          <p:spPr bwMode="auto">
            <a:xfrm>
              <a:off x="4768850" y="1261082"/>
              <a:ext cx="1835150" cy="2286000"/>
            </a:xfrm>
            <a:custGeom>
              <a:avLst/>
              <a:gdLst>
                <a:gd name="T0" fmla="*/ 339 w 489"/>
                <a:gd name="T1" fmla="*/ 13 h 607"/>
                <a:gd name="T2" fmla="*/ 331 w 489"/>
                <a:gd name="T3" fmla="*/ 90 h 607"/>
                <a:gd name="T4" fmla="*/ 432 w 489"/>
                <a:gd name="T5" fmla="*/ 139 h 607"/>
                <a:gd name="T6" fmla="*/ 400 w 489"/>
                <a:gd name="T7" fmla="*/ 155 h 607"/>
                <a:gd name="T8" fmla="*/ 408 w 489"/>
                <a:gd name="T9" fmla="*/ 195 h 607"/>
                <a:gd name="T10" fmla="*/ 372 w 489"/>
                <a:gd name="T11" fmla="*/ 212 h 607"/>
                <a:gd name="T12" fmla="*/ 392 w 489"/>
                <a:gd name="T13" fmla="*/ 248 h 607"/>
                <a:gd name="T14" fmla="*/ 327 w 489"/>
                <a:gd name="T15" fmla="*/ 297 h 607"/>
                <a:gd name="T16" fmla="*/ 380 w 489"/>
                <a:gd name="T17" fmla="*/ 325 h 607"/>
                <a:gd name="T18" fmla="*/ 372 w 489"/>
                <a:gd name="T19" fmla="*/ 349 h 607"/>
                <a:gd name="T20" fmla="*/ 404 w 489"/>
                <a:gd name="T21" fmla="*/ 410 h 607"/>
                <a:gd name="T22" fmla="*/ 307 w 489"/>
                <a:gd name="T23" fmla="*/ 536 h 607"/>
                <a:gd name="T24" fmla="*/ 481 w 489"/>
                <a:gd name="T25" fmla="*/ 536 h 607"/>
                <a:gd name="T26" fmla="*/ 457 w 489"/>
                <a:gd name="T27" fmla="*/ 548 h 607"/>
                <a:gd name="T28" fmla="*/ 489 w 489"/>
                <a:gd name="T29" fmla="*/ 556 h 607"/>
                <a:gd name="T30" fmla="*/ 343 w 489"/>
                <a:gd name="T31" fmla="*/ 605 h 607"/>
                <a:gd name="T32" fmla="*/ 120 w 489"/>
                <a:gd name="T33" fmla="*/ 528 h 607"/>
                <a:gd name="T34" fmla="*/ 31 w 489"/>
                <a:gd name="T35" fmla="*/ 556 h 607"/>
                <a:gd name="T36" fmla="*/ 15 w 489"/>
                <a:gd name="T37" fmla="*/ 508 h 607"/>
                <a:gd name="T38" fmla="*/ 120 w 489"/>
                <a:gd name="T39" fmla="*/ 463 h 607"/>
                <a:gd name="T40" fmla="*/ 112 w 489"/>
                <a:gd name="T41" fmla="*/ 426 h 607"/>
                <a:gd name="T42" fmla="*/ 80 w 489"/>
                <a:gd name="T43" fmla="*/ 228 h 607"/>
                <a:gd name="T44" fmla="*/ 145 w 489"/>
                <a:gd name="T45" fmla="*/ 179 h 607"/>
                <a:gd name="T46" fmla="*/ 165 w 489"/>
                <a:gd name="T47" fmla="*/ 208 h 607"/>
                <a:gd name="T48" fmla="*/ 254 w 489"/>
                <a:gd name="T49" fmla="*/ 183 h 607"/>
                <a:gd name="T50" fmla="*/ 270 w 489"/>
                <a:gd name="T51" fmla="*/ 135 h 607"/>
                <a:gd name="T52" fmla="*/ 209 w 489"/>
                <a:gd name="T53" fmla="*/ 106 h 607"/>
                <a:gd name="T54" fmla="*/ 270 w 489"/>
                <a:gd name="T55" fmla="*/ 86 h 607"/>
                <a:gd name="T56" fmla="*/ 286 w 489"/>
                <a:gd name="T57" fmla="*/ 58 h 607"/>
                <a:gd name="T58" fmla="*/ 270 w 489"/>
                <a:gd name="T59" fmla="*/ 41 h 607"/>
                <a:gd name="T60" fmla="*/ 339 w 489"/>
                <a:gd name="T61" fmla="*/ 13 h 607"/>
                <a:gd name="T62" fmla="*/ 311 w 489"/>
                <a:gd name="T63" fmla="*/ 163 h 607"/>
                <a:gd name="T64" fmla="*/ 363 w 489"/>
                <a:gd name="T65" fmla="*/ 127 h 607"/>
                <a:gd name="T66" fmla="*/ 315 w 489"/>
                <a:gd name="T67" fmla="*/ 122 h 607"/>
                <a:gd name="T68" fmla="*/ 311 w 489"/>
                <a:gd name="T69" fmla="*/ 163 h 607"/>
                <a:gd name="T70" fmla="*/ 177 w 489"/>
                <a:gd name="T71" fmla="*/ 220 h 607"/>
                <a:gd name="T72" fmla="*/ 145 w 489"/>
                <a:gd name="T73" fmla="*/ 268 h 607"/>
                <a:gd name="T74" fmla="*/ 153 w 489"/>
                <a:gd name="T75" fmla="*/ 471 h 607"/>
                <a:gd name="T76" fmla="*/ 197 w 489"/>
                <a:gd name="T77" fmla="*/ 487 h 607"/>
                <a:gd name="T78" fmla="*/ 185 w 489"/>
                <a:gd name="T79" fmla="*/ 451 h 607"/>
                <a:gd name="T80" fmla="*/ 250 w 489"/>
                <a:gd name="T81" fmla="*/ 386 h 607"/>
                <a:gd name="T82" fmla="*/ 193 w 489"/>
                <a:gd name="T83" fmla="*/ 414 h 607"/>
                <a:gd name="T84" fmla="*/ 262 w 489"/>
                <a:gd name="T85" fmla="*/ 285 h 607"/>
                <a:gd name="T86" fmla="*/ 197 w 489"/>
                <a:gd name="T87" fmla="*/ 309 h 607"/>
                <a:gd name="T88" fmla="*/ 185 w 489"/>
                <a:gd name="T89" fmla="*/ 268 h 607"/>
                <a:gd name="T90" fmla="*/ 250 w 489"/>
                <a:gd name="T91" fmla="*/ 232 h 607"/>
                <a:gd name="T92" fmla="*/ 177 w 489"/>
                <a:gd name="T93" fmla="*/ 220 h 607"/>
                <a:gd name="T94" fmla="*/ 303 w 489"/>
                <a:gd name="T95" fmla="*/ 414 h 607"/>
                <a:gd name="T96" fmla="*/ 355 w 489"/>
                <a:gd name="T97" fmla="*/ 398 h 607"/>
                <a:gd name="T98" fmla="*/ 303 w 489"/>
                <a:gd name="T99" fmla="*/ 414 h 607"/>
                <a:gd name="T100" fmla="*/ 205 w 489"/>
                <a:gd name="T101" fmla="*/ 499 h 607"/>
                <a:gd name="T102" fmla="*/ 258 w 489"/>
                <a:gd name="T103" fmla="*/ 516 h 607"/>
                <a:gd name="T104" fmla="*/ 246 w 489"/>
                <a:gd name="T105" fmla="*/ 475 h 607"/>
                <a:gd name="T106" fmla="*/ 205 w 489"/>
                <a:gd name="T107" fmla="*/ 499 h 607"/>
                <a:gd name="T108" fmla="*/ 35 w 489"/>
                <a:gd name="T109" fmla="*/ 536 h 607"/>
                <a:gd name="T110" fmla="*/ 76 w 489"/>
                <a:gd name="T111" fmla="*/ 512 h 607"/>
                <a:gd name="T112" fmla="*/ 35 w 489"/>
                <a:gd name="T113" fmla="*/ 53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9" h="607">
                  <a:moveTo>
                    <a:pt x="339" y="13"/>
                  </a:moveTo>
                  <a:cubicBezTo>
                    <a:pt x="349" y="41"/>
                    <a:pt x="339" y="69"/>
                    <a:pt x="331" y="90"/>
                  </a:cubicBezTo>
                  <a:cubicBezTo>
                    <a:pt x="359" y="112"/>
                    <a:pt x="433" y="88"/>
                    <a:pt x="432" y="139"/>
                  </a:cubicBezTo>
                  <a:cubicBezTo>
                    <a:pt x="428" y="150"/>
                    <a:pt x="411" y="150"/>
                    <a:pt x="400" y="155"/>
                  </a:cubicBezTo>
                  <a:cubicBezTo>
                    <a:pt x="404" y="167"/>
                    <a:pt x="411" y="176"/>
                    <a:pt x="408" y="195"/>
                  </a:cubicBezTo>
                  <a:cubicBezTo>
                    <a:pt x="395" y="200"/>
                    <a:pt x="387" y="209"/>
                    <a:pt x="372" y="212"/>
                  </a:cubicBezTo>
                  <a:cubicBezTo>
                    <a:pt x="376" y="226"/>
                    <a:pt x="387" y="234"/>
                    <a:pt x="392" y="248"/>
                  </a:cubicBezTo>
                  <a:cubicBezTo>
                    <a:pt x="374" y="268"/>
                    <a:pt x="349" y="281"/>
                    <a:pt x="327" y="297"/>
                  </a:cubicBezTo>
                  <a:cubicBezTo>
                    <a:pt x="337" y="314"/>
                    <a:pt x="370" y="307"/>
                    <a:pt x="380" y="325"/>
                  </a:cubicBezTo>
                  <a:cubicBezTo>
                    <a:pt x="378" y="335"/>
                    <a:pt x="375" y="342"/>
                    <a:pt x="372" y="349"/>
                  </a:cubicBezTo>
                  <a:cubicBezTo>
                    <a:pt x="379" y="373"/>
                    <a:pt x="413" y="371"/>
                    <a:pt x="404" y="410"/>
                  </a:cubicBezTo>
                  <a:cubicBezTo>
                    <a:pt x="360" y="437"/>
                    <a:pt x="254" y="452"/>
                    <a:pt x="307" y="536"/>
                  </a:cubicBezTo>
                  <a:cubicBezTo>
                    <a:pt x="366" y="539"/>
                    <a:pt x="422" y="542"/>
                    <a:pt x="481" y="536"/>
                  </a:cubicBezTo>
                  <a:cubicBezTo>
                    <a:pt x="485" y="552"/>
                    <a:pt x="460" y="539"/>
                    <a:pt x="457" y="548"/>
                  </a:cubicBezTo>
                  <a:cubicBezTo>
                    <a:pt x="458" y="561"/>
                    <a:pt x="477" y="555"/>
                    <a:pt x="489" y="556"/>
                  </a:cubicBezTo>
                  <a:cubicBezTo>
                    <a:pt x="438" y="583"/>
                    <a:pt x="399" y="607"/>
                    <a:pt x="343" y="605"/>
                  </a:cubicBezTo>
                  <a:cubicBezTo>
                    <a:pt x="264" y="602"/>
                    <a:pt x="187" y="522"/>
                    <a:pt x="120" y="528"/>
                  </a:cubicBezTo>
                  <a:cubicBezTo>
                    <a:pt x="85" y="531"/>
                    <a:pt x="70" y="570"/>
                    <a:pt x="31" y="556"/>
                  </a:cubicBezTo>
                  <a:cubicBezTo>
                    <a:pt x="22" y="543"/>
                    <a:pt x="34" y="498"/>
                    <a:pt x="15" y="508"/>
                  </a:cubicBezTo>
                  <a:cubicBezTo>
                    <a:pt x="0" y="439"/>
                    <a:pt x="76" y="432"/>
                    <a:pt x="120" y="463"/>
                  </a:cubicBezTo>
                  <a:cubicBezTo>
                    <a:pt x="130" y="448"/>
                    <a:pt x="115" y="441"/>
                    <a:pt x="112" y="426"/>
                  </a:cubicBezTo>
                  <a:cubicBezTo>
                    <a:pt x="101" y="366"/>
                    <a:pt x="122" y="262"/>
                    <a:pt x="80" y="228"/>
                  </a:cubicBezTo>
                  <a:cubicBezTo>
                    <a:pt x="95" y="205"/>
                    <a:pt x="106" y="178"/>
                    <a:pt x="145" y="179"/>
                  </a:cubicBezTo>
                  <a:cubicBezTo>
                    <a:pt x="155" y="185"/>
                    <a:pt x="160" y="196"/>
                    <a:pt x="165" y="208"/>
                  </a:cubicBezTo>
                  <a:cubicBezTo>
                    <a:pt x="200" y="205"/>
                    <a:pt x="221" y="188"/>
                    <a:pt x="254" y="183"/>
                  </a:cubicBezTo>
                  <a:cubicBezTo>
                    <a:pt x="266" y="165"/>
                    <a:pt x="270" y="159"/>
                    <a:pt x="270" y="135"/>
                  </a:cubicBezTo>
                  <a:cubicBezTo>
                    <a:pt x="250" y="133"/>
                    <a:pt x="218" y="130"/>
                    <a:pt x="209" y="106"/>
                  </a:cubicBezTo>
                  <a:cubicBezTo>
                    <a:pt x="219" y="89"/>
                    <a:pt x="241" y="84"/>
                    <a:pt x="270" y="86"/>
                  </a:cubicBezTo>
                  <a:cubicBezTo>
                    <a:pt x="283" y="84"/>
                    <a:pt x="278" y="64"/>
                    <a:pt x="286" y="58"/>
                  </a:cubicBezTo>
                  <a:cubicBezTo>
                    <a:pt x="285" y="48"/>
                    <a:pt x="274" y="49"/>
                    <a:pt x="270" y="41"/>
                  </a:cubicBezTo>
                  <a:cubicBezTo>
                    <a:pt x="274" y="8"/>
                    <a:pt x="311" y="0"/>
                    <a:pt x="339" y="13"/>
                  </a:cubicBezTo>
                  <a:close/>
                  <a:moveTo>
                    <a:pt x="311" y="163"/>
                  </a:moveTo>
                  <a:cubicBezTo>
                    <a:pt x="333" y="155"/>
                    <a:pt x="351" y="143"/>
                    <a:pt x="363" y="127"/>
                  </a:cubicBezTo>
                  <a:cubicBezTo>
                    <a:pt x="351" y="121"/>
                    <a:pt x="332" y="122"/>
                    <a:pt x="315" y="122"/>
                  </a:cubicBezTo>
                  <a:cubicBezTo>
                    <a:pt x="308" y="130"/>
                    <a:pt x="312" y="149"/>
                    <a:pt x="311" y="163"/>
                  </a:cubicBezTo>
                  <a:close/>
                  <a:moveTo>
                    <a:pt x="177" y="220"/>
                  </a:moveTo>
                  <a:cubicBezTo>
                    <a:pt x="180" y="244"/>
                    <a:pt x="152" y="245"/>
                    <a:pt x="145" y="268"/>
                  </a:cubicBezTo>
                  <a:cubicBezTo>
                    <a:pt x="125" y="328"/>
                    <a:pt x="151" y="423"/>
                    <a:pt x="153" y="471"/>
                  </a:cubicBezTo>
                  <a:cubicBezTo>
                    <a:pt x="165" y="476"/>
                    <a:pt x="185" y="495"/>
                    <a:pt x="197" y="487"/>
                  </a:cubicBezTo>
                  <a:cubicBezTo>
                    <a:pt x="191" y="477"/>
                    <a:pt x="184" y="468"/>
                    <a:pt x="185" y="451"/>
                  </a:cubicBezTo>
                  <a:cubicBezTo>
                    <a:pt x="202" y="429"/>
                    <a:pt x="262" y="410"/>
                    <a:pt x="250" y="386"/>
                  </a:cubicBezTo>
                  <a:cubicBezTo>
                    <a:pt x="231" y="395"/>
                    <a:pt x="213" y="406"/>
                    <a:pt x="193" y="414"/>
                  </a:cubicBezTo>
                  <a:cubicBezTo>
                    <a:pt x="134" y="349"/>
                    <a:pt x="268" y="335"/>
                    <a:pt x="262" y="285"/>
                  </a:cubicBezTo>
                  <a:cubicBezTo>
                    <a:pt x="241" y="279"/>
                    <a:pt x="223" y="307"/>
                    <a:pt x="197" y="309"/>
                  </a:cubicBezTo>
                  <a:cubicBezTo>
                    <a:pt x="188" y="301"/>
                    <a:pt x="183" y="288"/>
                    <a:pt x="185" y="268"/>
                  </a:cubicBezTo>
                  <a:cubicBezTo>
                    <a:pt x="203" y="255"/>
                    <a:pt x="250" y="249"/>
                    <a:pt x="250" y="232"/>
                  </a:cubicBezTo>
                  <a:cubicBezTo>
                    <a:pt x="229" y="235"/>
                    <a:pt x="194" y="238"/>
                    <a:pt x="177" y="220"/>
                  </a:cubicBezTo>
                  <a:close/>
                  <a:moveTo>
                    <a:pt x="303" y="414"/>
                  </a:moveTo>
                  <a:cubicBezTo>
                    <a:pt x="319" y="408"/>
                    <a:pt x="339" y="404"/>
                    <a:pt x="355" y="398"/>
                  </a:cubicBezTo>
                  <a:cubicBezTo>
                    <a:pt x="355" y="349"/>
                    <a:pt x="309" y="397"/>
                    <a:pt x="303" y="414"/>
                  </a:cubicBezTo>
                  <a:close/>
                  <a:moveTo>
                    <a:pt x="205" y="499"/>
                  </a:moveTo>
                  <a:cubicBezTo>
                    <a:pt x="227" y="501"/>
                    <a:pt x="233" y="518"/>
                    <a:pt x="258" y="516"/>
                  </a:cubicBezTo>
                  <a:cubicBezTo>
                    <a:pt x="254" y="503"/>
                    <a:pt x="262" y="483"/>
                    <a:pt x="246" y="475"/>
                  </a:cubicBezTo>
                  <a:cubicBezTo>
                    <a:pt x="237" y="488"/>
                    <a:pt x="206" y="479"/>
                    <a:pt x="205" y="499"/>
                  </a:cubicBezTo>
                  <a:close/>
                  <a:moveTo>
                    <a:pt x="35" y="536"/>
                  </a:moveTo>
                  <a:cubicBezTo>
                    <a:pt x="48" y="542"/>
                    <a:pt x="69" y="525"/>
                    <a:pt x="76" y="512"/>
                  </a:cubicBezTo>
                  <a:cubicBezTo>
                    <a:pt x="56" y="502"/>
                    <a:pt x="29" y="508"/>
                    <a:pt x="35" y="5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grpSp>
    </p:spTree>
    <p:extLst>
      <p:ext uri="{BB962C8B-B14F-4D97-AF65-F5344CB8AC3E}">
        <p14:creationId xmlns:p14="http://schemas.microsoft.com/office/powerpoint/2010/main" val="179446158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476"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LIDE - No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6000">
                <a:solidFill>
                  <a:schemeClr val="bg1"/>
                </a:solidFill>
              </a:defRPr>
            </a:lvl1pPr>
          </a:lstStyle>
          <a:p>
            <a:r>
              <a:rPr lang="zh-TW" altLang="en-US" dirty="0" smtClean="0"/>
              <a:t>封面標題</a:t>
            </a:r>
            <a:br>
              <a:rPr lang="zh-TW" altLang="en-US" dirty="0" smtClean="0"/>
            </a:br>
            <a:r>
              <a:rPr lang="zh-TW" altLang="en-US" dirty="0" smtClean="0"/>
              <a:t>－字級</a:t>
            </a:r>
            <a:r>
              <a:rPr lang="en-US" altLang="zh-TW" dirty="0" smtClean="0"/>
              <a:t>60pt</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微軟正黑體" panose="020B0604030504040204" pitchFamily="34" charset="-12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latin typeface="微軟正黑體" panose="020B0604030504040204" pitchFamily="34" charset="-120"/>
            </a:endParaRPr>
          </a:p>
        </p:txBody>
      </p:sp>
      <p:sp>
        <p:nvSpPr>
          <p:cNvPr id="7" name="Text Placeholder 3"/>
          <p:cNvSpPr>
            <a:spLocks noGrp="1"/>
          </p:cNvSpPr>
          <p:nvPr>
            <p:ph type="body" sz="quarter" idx="11" hasCustomPrompt="1"/>
          </p:nvPr>
        </p:nvSpPr>
        <p:spPr>
          <a:xfrm>
            <a:off x="2064100" y="5036400"/>
            <a:ext cx="6172700" cy="216000"/>
          </a:xfrm>
        </p:spPr>
        <p:txBody>
          <a:bodyPr/>
          <a:lstStyle>
            <a:lvl1pPr>
              <a:defRPr sz="1600">
                <a:solidFill>
                  <a:schemeClr val="bg1"/>
                </a:solidFill>
                <a:latin typeface="+mn-ea"/>
                <a:ea typeface="+mn-ea"/>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dirty="0" smtClean="0"/>
              <a:t>單位</a:t>
            </a:r>
            <a:r>
              <a:rPr lang="en-US" altLang="zh-TW" dirty="0" smtClean="0"/>
              <a:t>/</a:t>
            </a:r>
            <a:r>
              <a:rPr lang="zh-TW" altLang="en-US" dirty="0" smtClean="0"/>
              <a:t>簡報者 </a:t>
            </a:r>
            <a:r>
              <a:rPr lang="en-US" altLang="zh-TW" dirty="0" smtClean="0"/>
              <a:t>(</a:t>
            </a:r>
            <a:r>
              <a:rPr lang="zh-TW" altLang="en-US" dirty="0" smtClean="0"/>
              <a:t>字級</a:t>
            </a:r>
            <a:r>
              <a:rPr lang="en-US" altLang="zh-TW" dirty="0" smtClean="0"/>
              <a:t>16pt)</a:t>
            </a:r>
          </a:p>
          <a:p>
            <a:pPr lvl="0"/>
            <a:r>
              <a:rPr lang="en-US" altLang="zh-TW" dirty="0" smtClean="0"/>
              <a:t>─</a:t>
            </a:r>
          </a:p>
          <a:p>
            <a:pPr lvl="0"/>
            <a:r>
              <a:rPr lang="zh-TW" altLang="en-US" dirty="0" smtClean="0"/>
              <a:t>日期：</a:t>
            </a:r>
            <a:r>
              <a:rPr lang="en-US" altLang="zh-TW" dirty="0" smtClean="0"/>
              <a:t>XX </a:t>
            </a:r>
            <a:r>
              <a:rPr lang="en-US" altLang="zh-TW" dirty="0" err="1" smtClean="0"/>
              <a:t>XX</a:t>
            </a:r>
            <a:r>
              <a:rPr lang="en-US" altLang="zh-TW" dirty="0" smtClean="0"/>
              <a:t> 2018</a:t>
            </a:r>
          </a:p>
        </p:txBody>
      </p:sp>
      <p:grpSp>
        <p:nvGrpSpPr>
          <p:cNvPr id="8" name="群組 7"/>
          <p:cNvGrpSpPr/>
          <p:nvPr userDrawn="1"/>
        </p:nvGrpSpPr>
        <p:grpSpPr>
          <a:xfrm>
            <a:off x="3119350" y="729731"/>
            <a:ext cx="1167607" cy="371869"/>
            <a:chOff x="533400" y="1057881"/>
            <a:chExt cx="8020050" cy="2554289"/>
          </a:xfrm>
        </p:grpSpPr>
        <p:sp>
          <p:nvSpPr>
            <p:cNvPr id="9" name="Freeform 5"/>
            <p:cNvSpPr>
              <a:spLocks noEditPoints="1"/>
            </p:cNvSpPr>
            <p:nvPr/>
          </p:nvSpPr>
          <p:spPr bwMode="auto">
            <a:xfrm>
              <a:off x="3349625" y="1411894"/>
              <a:ext cx="911225" cy="1992313"/>
            </a:xfrm>
            <a:custGeom>
              <a:avLst/>
              <a:gdLst>
                <a:gd name="T0" fmla="*/ 170 w 243"/>
                <a:gd name="T1" fmla="*/ 103 h 529"/>
                <a:gd name="T2" fmla="*/ 231 w 243"/>
                <a:gd name="T3" fmla="*/ 131 h 529"/>
                <a:gd name="T4" fmla="*/ 146 w 243"/>
                <a:gd name="T5" fmla="*/ 180 h 529"/>
                <a:gd name="T6" fmla="*/ 202 w 243"/>
                <a:gd name="T7" fmla="*/ 253 h 529"/>
                <a:gd name="T8" fmla="*/ 243 w 243"/>
                <a:gd name="T9" fmla="*/ 269 h 529"/>
                <a:gd name="T10" fmla="*/ 121 w 243"/>
                <a:gd name="T11" fmla="*/ 326 h 529"/>
                <a:gd name="T12" fmla="*/ 60 w 243"/>
                <a:gd name="T13" fmla="*/ 520 h 529"/>
                <a:gd name="T14" fmla="*/ 20 w 243"/>
                <a:gd name="T15" fmla="*/ 464 h 529"/>
                <a:gd name="T16" fmla="*/ 69 w 243"/>
                <a:gd name="T17" fmla="*/ 378 h 529"/>
                <a:gd name="T18" fmla="*/ 40 w 243"/>
                <a:gd name="T19" fmla="*/ 382 h 529"/>
                <a:gd name="T20" fmla="*/ 93 w 243"/>
                <a:gd name="T21" fmla="*/ 293 h 529"/>
                <a:gd name="T22" fmla="*/ 60 w 243"/>
                <a:gd name="T23" fmla="*/ 277 h 529"/>
                <a:gd name="T24" fmla="*/ 113 w 243"/>
                <a:gd name="T25" fmla="*/ 241 h 529"/>
                <a:gd name="T26" fmla="*/ 137 w 243"/>
                <a:gd name="T27" fmla="*/ 184 h 529"/>
                <a:gd name="T28" fmla="*/ 48 w 243"/>
                <a:gd name="T29" fmla="*/ 212 h 529"/>
                <a:gd name="T30" fmla="*/ 113 w 243"/>
                <a:gd name="T31" fmla="*/ 87 h 529"/>
                <a:gd name="T32" fmla="*/ 44 w 243"/>
                <a:gd name="T33" fmla="*/ 119 h 529"/>
                <a:gd name="T34" fmla="*/ 182 w 243"/>
                <a:gd name="T35" fmla="*/ 14 h 529"/>
                <a:gd name="T36" fmla="*/ 170 w 243"/>
                <a:gd name="T37" fmla="*/ 103 h 529"/>
                <a:gd name="T38" fmla="*/ 121 w 243"/>
                <a:gd name="T39" fmla="*/ 285 h 529"/>
                <a:gd name="T40" fmla="*/ 121 w 243"/>
                <a:gd name="T41" fmla="*/ 309 h 529"/>
                <a:gd name="T42" fmla="*/ 174 w 243"/>
                <a:gd name="T43" fmla="*/ 265 h 529"/>
                <a:gd name="T44" fmla="*/ 121 w 243"/>
                <a:gd name="T45" fmla="*/ 285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3" h="529">
                  <a:moveTo>
                    <a:pt x="170" y="103"/>
                  </a:moveTo>
                  <a:cubicBezTo>
                    <a:pt x="181" y="92"/>
                    <a:pt x="237" y="90"/>
                    <a:pt x="231" y="131"/>
                  </a:cubicBezTo>
                  <a:cubicBezTo>
                    <a:pt x="205" y="150"/>
                    <a:pt x="170" y="160"/>
                    <a:pt x="146" y="180"/>
                  </a:cubicBezTo>
                  <a:cubicBezTo>
                    <a:pt x="161" y="208"/>
                    <a:pt x="194" y="218"/>
                    <a:pt x="202" y="253"/>
                  </a:cubicBezTo>
                  <a:cubicBezTo>
                    <a:pt x="228" y="246"/>
                    <a:pt x="225" y="267"/>
                    <a:pt x="243" y="269"/>
                  </a:cubicBezTo>
                  <a:cubicBezTo>
                    <a:pt x="215" y="296"/>
                    <a:pt x="158" y="335"/>
                    <a:pt x="121" y="326"/>
                  </a:cubicBezTo>
                  <a:cubicBezTo>
                    <a:pt x="80" y="370"/>
                    <a:pt x="97" y="471"/>
                    <a:pt x="60" y="520"/>
                  </a:cubicBezTo>
                  <a:cubicBezTo>
                    <a:pt x="20" y="529"/>
                    <a:pt x="0" y="491"/>
                    <a:pt x="20" y="464"/>
                  </a:cubicBezTo>
                  <a:cubicBezTo>
                    <a:pt x="68" y="474"/>
                    <a:pt x="58" y="398"/>
                    <a:pt x="69" y="378"/>
                  </a:cubicBezTo>
                  <a:cubicBezTo>
                    <a:pt x="61" y="371"/>
                    <a:pt x="52" y="383"/>
                    <a:pt x="40" y="382"/>
                  </a:cubicBezTo>
                  <a:cubicBezTo>
                    <a:pt x="17" y="349"/>
                    <a:pt x="57" y="304"/>
                    <a:pt x="93" y="293"/>
                  </a:cubicBezTo>
                  <a:cubicBezTo>
                    <a:pt x="84" y="286"/>
                    <a:pt x="66" y="288"/>
                    <a:pt x="60" y="277"/>
                  </a:cubicBezTo>
                  <a:cubicBezTo>
                    <a:pt x="64" y="251"/>
                    <a:pt x="100" y="257"/>
                    <a:pt x="113" y="241"/>
                  </a:cubicBezTo>
                  <a:cubicBezTo>
                    <a:pt x="112" y="212"/>
                    <a:pt x="126" y="199"/>
                    <a:pt x="137" y="184"/>
                  </a:cubicBezTo>
                  <a:cubicBezTo>
                    <a:pt x="106" y="192"/>
                    <a:pt x="88" y="213"/>
                    <a:pt x="48" y="212"/>
                  </a:cubicBezTo>
                  <a:cubicBezTo>
                    <a:pt x="30" y="160"/>
                    <a:pt x="93" y="126"/>
                    <a:pt x="113" y="87"/>
                  </a:cubicBezTo>
                  <a:cubicBezTo>
                    <a:pt x="87" y="78"/>
                    <a:pt x="78" y="121"/>
                    <a:pt x="44" y="119"/>
                  </a:cubicBezTo>
                  <a:cubicBezTo>
                    <a:pt x="40" y="87"/>
                    <a:pt x="136" y="0"/>
                    <a:pt x="182" y="14"/>
                  </a:cubicBezTo>
                  <a:cubicBezTo>
                    <a:pt x="235" y="29"/>
                    <a:pt x="184" y="74"/>
                    <a:pt x="170" y="103"/>
                  </a:cubicBezTo>
                  <a:close/>
                  <a:moveTo>
                    <a:pt x="121" y="285"/>
                  </a:moveTo>
                  <a:cubicBezTo>
                    <a:pt x="127" y="297"/>
                    <a:pt x="110" y="306"/>
                    <a:pt x="121" y="309"/>
                  </a:cubicBezTo>
                  <a:cubicBezTo>
                    <a:pt x="134" y="290"/>
                    <a:pt x="172" y="295"/>
                    <a:pt x="174" y="265"/>
                  </a:cubicBezTo>
                  <a:cubicBezTo>
                    <a:pt x="152" y="268"/>
                    <a:pt x="138" y="278"/>
                    <a:pt x="121" y="28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0" name="Freeform 6"/>
            <p:cNvSpPr>
              <a:spLocks/>
            </p:cNvSpPr>
            <p:nvPr/>
          </p:nvSpPr>
          <p:spPr bwMode="auto">
            <a:xfrm>
              <a:off x="3817938" y="2797782"/>
              <a:ext cx="695325" cy="573088"/>
            </a:xfrm>
            <a:custGeom>
              <a:avLst/>
              <a:gdLst>
                <a:gd name="T0" fmla="*/ 126 w 185"/>
                <a:gd name="T1" fmla="*/ 152 h 152"/>
                <a:gd name="T2" fmla="*/ 0 w 185"/>
                <a:gd name="T3" fmla="*/ 31 h 152"/>
                <a:gd name="T4" fmla="*/ 126 w 185"/>
                <a:gd name="T5" fmla="*/ 152 h 152"/>
              </a:gdLst>
              <a:ahLst/>
              <a:cxnLst>
                <a:cxn ang="0">
                  <a:pos x="T0" y="T1"/>
                </a:cxn>
                <a:cxn ang="0">
                  <a:pos x="T2" y="T3"/>
                </a:cxn>
                <a:cxn ang="0">
                  <a:pos x="T4" y="T5"/>
                </a:cxn>
              </a:cxnLst>
              <a:rect l="0" t="0" r="r" b="b"/>
              <a:pathLst>
                <a:path w="185" h="152">
                  <a:moveTo>
                    <a:pt x="126" y="152"/>
                  </a:moveTo>
                  <a:cubicBezTo>
                    <a:pt x="57" y="139"/>
                    <a:pt x="25" y="88"/>
                    <a:pt x="0" y="31"/>
                  </a:cubicBezTo>
                  <a:cubicBezTo>
                    <a:pt x="80" y="0"/>
                    <a:pt x="185" y="94"/>
                    <a:pt x="126" y="1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1" name="Freeform 7"/>
            <p:cNvSpPr>
              <a:spLocks/>
            </p:cNvSpPr>
            <p:nvPr/>
          </p:nvSpPr>
          <p:spPr bwMode="auto">
            <a:xfrm>
              <a:off x="8035925" y="2921607"/>
              <a:ext cx="517525" cy="588963"/>
            </a:xfrm>
            <a:custGeom>
              <a:avLst/>
              <a:gdLst>
                <a:gd name="T0" fmla="*/ 73 w 138"/>
                <a:gd name="T1" fmla="*/ 156 h 156"/>
                <a:gd name="T2" fmla="*/ 0 w 138"/>
                <a:gd name="T3" fmla="*/ 54 h 156"/>
                <a:gd name="T4" fmla="*/ 73 w 138"/>
                <a:gd name="T5" fmla="*/ 156 h 156"/>
              </a:gdLst>
              <a:ahLst/>
              <a:cxnLst>
                <a:cxn ang="0">
                  <a:pos x="T0" y="T1"/>
                </a:cxn>
                <a:cxn ang="0">
                  <a:pos x="T2" y="T3"/>
                </a:cxn>
                <a:cxn ang="0">
                  <a:pos x="T4" y="T5"/>
                </a:cxn>
              </a:cxnLst>
              <a:rect l="0" t="0" r="r" b="b"/>
              <a:pathLst>
                <a:path w="138" h="156">
                  <a:moveTo>
                    <a:pt x="73" y="156"/>
                  </a:moveTo>
                  <a:cubicBezTo>
                    <a:pt x="41" y="130"/>
                    <a:pt x="25" y="88"/>
                    <a:pt x="0" y="54"/>
                  </a:cubicBezTo>
                  <a:cubicBezTo>
                    <a:pt x="51" y="0"/>
                    <a:pt x="138" y="117"/>
                    <a:pt x="73" y="1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8"/>
            <p:cNvSpPr>
              <a:spLocks noEditPoints="1"/>
            </p:cNvSpPr>
            <p:nvPr/>
          </p:nvSpPr>
          <p:spPr bwMode="auto">
            <a:xfrm>
              <a:off x="533400" y="1324582"/>
              <a:ext cx="1711325" cy="2287588"/>
            </a:xfrm>
            <a:custGeom>
              <a:avLst/>
              <a:gdLst>
                <a:gd name="T0" fmla="*/ 340 w 456"/>
                <a:gd name="T1" fmla="*/ 69 h 607"/>
                <a:gd name="T2" fmla="*/ 369 w 456"/>
                <a:gd name="T3" fmla="*/ 81 h 607"/>
                <a:gd name="T4" fmla="*/ 251 w 456"/>
                <a:gd name="T5" fmla="*/ 239 h 607"/>
                <a:gd name="T6" fmla="*/ 235 w 456"/>
                <a:gd name="T7" fmla="*/ 349 h 607"/>
                <a:gd name="T8" fmla="*/ 263 w 456"/>
                <a:gd name="T9" fmla="*/ 332 h 607"/>
                <a:gd name="T10" fmla="*/ 251 w 456"/>
                <a:gd name="T11" fmla="*/ 296 h 607"/>
                <a:gd name="T12" fmla="*/ 316 w 456"/>
                <a:gd name="T13" fmla="*/ 304 h 607"/>
                <a:gd name="T14" fmla="*/ 433 w 456"/>
                <a:gd name="T15" fmla="*/ 296 h 607"/>
                <a:gd name="T16" fmla="*/ 340 w 456"/>
                <a:gd name="T17" fmla="*/ 377 h 607"/>
                <a:gd name="T18" fmla="*/ 320 w 456"/>
                <a:gd name="T19" fmla="*/ 450 h 607"/>
                <a:gd name="T20" fmla="*/ 332 w 456"/>
                <a:gd name="T21" fmla="*/ 470 h 607"/>
                <a:gd name="T22" fmla="*/ 332 w 456"/>
                <a:gd name="T23" fmla="*/ 450 h 607"/>
                <a:gd name="T24" fmla="*/ 385 w 456"/>
                <a:gd name="T25" fmla="*/ 519 h 607"/>
                <a:gd name="T26" fmla="*/ 356 w 456"/>
                <a:gd name="T27" fmla="*/ 564 h 607"/>
                <a:gd name="T28" fmla="*/ 255 w 456"/>
                <a:gd name="T29" fmla="*/ 539 h 607"/>
                <a:gd name="T30" fmla="*/ 154 w 456"/>
                <a:gd name="T31" fmla="*/ 604 h 607"/>
                <a:gd name="T32" fmla="*/ 89 w 456"/>
                <a:gd name="T33" fmla="*/ 523 h 607"/>
                <a:gd name="T34" fmla="*/ 97 w 456"/>
                <a:gd name="T35" fmla="*/ 507 h 607"/>
                <a:gd name="T36" fmla="*/ 210 w 456"/>
                <a:gd name="T37" fmla="*/ 499 h 607"/>
                <a:gd name="T38" fmla="*/ 182 w 456"/>
                <a:gd name="T39" fmla="*/ 430 h 607"/>
                <a:gd name="T40" fmla="*/ 0 w 456"/>
                <a:gd name="T41" fmla="*/ 438 h 607"/>
                <a:gd name="T42" fmla="*/ 52 w 456"/>
                <a:gd name="T43" fmla="*/ 442 h 607"/>
                <a:gd name="T44" fmla="*/ 113 w 456"/>
                <a:gd name="T45" fmla="*/ 426 h 607"/>
                <a:gd name="T46" fmla="*/ 178 w 456"/>
                <a:gd name="T47" fmla="*/ 389 h 607"/>
                <a:gd name="T48" fmla="*/ 206 w 456"/>
                <a:gd name="T49" fmla="*/ 219 h 607"/>
                <a:gd name="T50" fmla="*/ 101 w 456"/>
                <a:gd name="T51" fmla="*/ 328 h 607"/>
                <a:gd name="T52" fmla="*/ 133 w 456"/>
                <a:gd name="T53" fmla="*/ 118 h 607"/>
                <a:gd name="T54" fmla="*/ 162 w 456"/>
                <a:gd name="T55" fmla="*/ 187 h 607"/>
                <a:gd name="T56" fmla="*/ 219 w 456"/>
                <a:gd name="T57" fmla="*/ 53 h 607"/>
                <a:gd name="T58" fmla="*/ 300 w 456"/>
                <a:gd name="T59" fmla="*/ 0 h 607"/>
                <a:gd name="T60" fmla="*/ 340 w 456"/>
                <a:gd name="T61" fmla="*/ 69 h 607"/>
                <a:gd name="T62" fmla="*/ 219 w 456"/>
                <a:gd name="T63" fmla="*/ 142 h 607"/>
                <a:gd name="T64" fmla="*/ 251 w 456"/>
                <a:gd name="T65" fmla="*/ 101 h 607"/>
                <a:gd name="T66" fmla="*/ 235 w 456"/>
                <a:gd name="T67" fmla="*/ 85 h 607"/>
                <a:gd name="T68" fmla="*/ 219 w 456"/>
                <a:gd name="T69" fmla="*/ 142 h 607"/>
                <a:gd name="T70" fmla="*/ 308 w 456"/>
                <a:gd name="T71" fmla="*/ 154 h 607"/>
                <a:gd name="T72" fmla="*/ 336 w 456"/>
                <a:gd name="T73" fmla="*/ 110 h 607"/>
                <a:gd name="T74" fmla="*/ 324 w 456"/>
                <a:gd name="T75" fmla="*/ 101 h 607"/>
                <a:gd name="T76" fmla="*/ 308 w 456"/>
                <a:gd name="T77" fmla="*/ 154 h 607"/>
                <a:gd name="T78" fmla="*/ 243 w 456"/>
                <a:gd name="T79" fmla="*/ 462 h 607"/>
                <a:gd name="T80" fmla="*/ 259 w 456"/>
                <a:gd name="T81" fmla="*/ 401 h 607"/>
                <a:gd name="T82" fmla="*/ 243 w 456"/>
                <a:gd name="T83" fmla="*/ 462 h 607"/>
                <a:gd name="T84" fmla="*/ 287 w 456"/>
                <a:gd name="T85" fmla="*/ 499 h 607"/>
                <a:gd name="T86" fmla="*/ 320 w 456"/>
                <a:gd name="T87" fmla="*/ 503 h 607"/>
                <a:gd name="T88" fmla="*/ 304 w 456"/>
                <a:gd name="T89" fmla="*/ 470 h 607"/>
                <a:gd name="T90" fmla="*/ 287 w 456"/>
                <a:gd name="T91" fmla="*/ 499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607">
                  <a:moveTo>
                    <a:pt x="340" y="69"/>
                  </a:moveTo>
                  <a:cubicBezTo>
                    <a:pt x="346" y="76"/>
                    <a:pt x="365" y="72"/>
                    <a:pt x="369" y="81"/>
                  </a:cubicBezTo>
                  <a:cubicBezTo>
                    <a:pt x="387" y="161"/>
                    <a:pt x="321" y="221"/>
                    <a:pt x="251" y="239"/>
                  </a:cubicBezTo>
                  <a:cubicBezTo>
                    <a:pt x="248" y="278"/>
                    <a:pt x="229" y="301"/>
                    <a:pt x="235" y="349"/>
                  </a:cubicBezTo>
                  <a:cubicBezTo>
                    <a:pt x="240" y="354"/>
                    <a:pt x="260" y="342"/>
                    <a:pt x="263" y="332"/>
                  </a:cubicBezTo>
                  <a:cubicBezTo>
                    <a:pt x="262" y="317"/>
                    <a:pt x="245" y="318"/>
                    <a:pt x="251" y="296"/>
                  </a:cubicBezTo>
                  <a:cubicBezTo>
                    <a:pt x="276" y="288"/>
                    <a:pt x="300" y="287"/>
                    <a:pt x="316" y="304"/>
                  </a:cubicBezTo>
                  <a:cubicBezTo>
                    <a:pt x="353" y="281"/>
                    <a:pt x="391" y="271"/>
                    <a:pt x="433" y="296"/>
                  </a:cubicBezTo>
                  <a:cubicBezTo>
                    <a:pt x="456" y="365"/>
                    <a:pt x="398" y="376"/>
                    <a:pt x="340" y="377"/>
                  </a:cubicBezTo>
                  <a:cubicBezTo>
                    <a:pt x="331" y="399"/>
                    <a:pt x="329" y="428"/>
                    <a:pt x="320" y="450"/>
                  </a:cubicBezTo>
                  <a:cubicBezTo>
                    <a:pt x="320" y="460"/>
                    <a:pt x="327" y="464"/>
                    <a:pt x="332" y="470"/>
                  </a:cubicBezTo>
                  <a:cubicBezTo>
                    <a:pt x="344" y="467"/>
                    <a:pt x="327" y="460"/>
                    <a:pt x="332" y="450"/>
                  </a:cubicBezTo>
                  <a:cubicBezTo>
                    <a:pt x="351" y="471"/>
                    <a:pt x="363" y="501"/>
                    <a:pt x="385" y="519"/>
                  </a:cubicBezTo>
                  <a:cubicBezTo>
                    <a:pt x="387" y="545"/>
                    <a:pt x="367" y="549"/>
                    <a:pt x="356" y="564"/>
                  </a:cubicBezTo>
                  <a:cubicBezTo>
                    <a:pt x="334" y="544"/>
                    <a:pt x="282" y="554"/>
                    <a:pt x="255" y="539"/>
                  </a:cubicBezTo>
                  <a:cubicBezTo>
                    <a:pt x="217" y="554"/>
                    <a:pt x="201" y="607"/>
                    <a:pt x="154" y="604"/>
                  </a:cubicBezTo>
                  <a:cubicBezTo>
                    <a:pt x="110" y="601"/>
                    <a:pt x="103" y="559"/>
                    <a:pt x="89" y="523"/>
                  </a:cubicBezTo>
                  <a:cubicBezTo>
                    <a:pt x="96" y="515"/>
                    <a:pt x="104" y="522"/>
                    <a:pt x="97" y="507"/>
                  </a:cubicBezTo>
                  <a:cubicBezTo>
                    <a:pt x="124" y="538"/>
                    <a:pt x="193" y="538"/>
                    <a:pt x="210" y="499"/>
                  </a:cubicBezTo>
                  <a:cubicBezTo>
                    <a:pt x="202" y="475"/>
                    <a:pt x="186" y="458"/>
                    <a:pt x="182" y="430"/>
                  </a:cubicBezTo>
                  <a:cubicBezTo>
                    <a:pt x="121" y="445"/>
                    <a:pt x="29" y="543"/>
                    <a:pt x="0" y="438"/>
                  </a:cubicBezTo>
                  <a:cubicBezTo>
                    <a:pt x="13" y="429"/>
                    <a:pt x="28" y="444"/>
                    <a:pt x="52" y="442"/>
                  </a:cubicBezTo>
                  <a:cubicBezTo>
                    <a:pt x="73" y="440"/>
                    <a:pt x="92" y="420"/>
                    <a:pt x="113" y="426"/>
                  </a:cubicBezTo>
                  <a:cubicBezTo>
                    <a:pt x="134" y="404"/>
                    <a:pt x="152" y="403"/>
                    <a:pt x="178" y="389"/>
                  </a:cubicBezTo>
                  <a:cubicBezTo>
                    <a:pt x="186" y="328"/>
                    <a:pt x="199" y="285"/>
                    <a:pt x="206" y="219"/>
                  </a:cubicBezTo>
                  <a:cubicBezTo>
                    <a:pt x="156" y="240"/>
                    <a:pt x="162" y="318"/>
                    <a:pt x="101" y="328"/>
                  </a:cubicBezTo>
                  <a:cubicBezTo>
                    <a:pt x="35" y="269"/>
                    <a:pt x="113" y="185"/>
                    <a:pt x="133" y="118"/>
                  </a:cubicBezTo>
                  <a:cubicBezTo>
                    <a:pt x="188" y="109"/>
                    <a:pt x="181" y="162"/>
                    <a:pt x="162" y="187"/>
                  </a:cubicBezTo>
                  <a:cubicBezTo>
                    <a:pt x="209" y="167"/>
                    <a:pt x="211" y="90"/>
                    <a:pt x="219" y="53"/>
                  </a:cubicBezTo>
                  <a:cubicBezTo>
                    <a:pt x="239" y="29"/>
                    <a:pt x="260" y="6"/>
                    <a:pt x="300" y="0"/>
                  </a:cubicBezTo>
                  <a:cubicBezTo>
                    <a:pt x="320" y="16"/>
                    <a:pt x="340" y="33"/>
                    <a:pt x="340" y="69"/>
                  </a:cubicBezTo>
                  <a:close/>
                  <a:moveTo>
                    <a:pt x="219" y="142"/>
                  </a:moveTo>
                  <a:cubicBezTo>
                    <a:pt x="229" y="128"/>
                    <a:pt x="249" y="124"/>
                    <a:pt x="251" y="101"/>
                  </a:cubicBezTo>
                  <a:cubicBezTo>
                    <a:pt x="246" y="95"/>
                    <a:pt x="247" y="83"/>
                    <a:pt x="235" y="85"/>
                  </a:cubicBezTo>
                  <a:cubicBezTo>
                    <a:pt x="226" y="98"/>
                    <a:pt x="207" y="122"/>
                    <a:pt x="219" y="142"/>
                  </a:cubicBezTo>
                  <a:close/>
                  <a:moveTo>
                    <a:pt x="308" y="154"/>
                  </a:moveTo>
                  <a:cubicBezTo>
                    <a:pt x="325" y="147"/>
                    <a:pt x="334" y="131"/>
                    <a:pt x="336" y="110"/>
                  </a:cubicBezTo>
                  <a:cubicBezTo>
                    <a:pt x="330" y="109"/>
                    <a:pt x="333" y="99"/>
                    <a:pt x="324" y="101"/>
                  </a:cubicBezTo>
                  <a:cubicBezTo>
                    <a:pt x="315" y="115"/>
                    <a:pt x="314" y="138"/>
                    <a:pt x="308" y="154"/>
                  </a:cubicBezTo>
                  <a:close/>
                  <a:moveTo>
                    <a:pt x="243" y="462"/>
                  </a:moveTo>
                  <a:cubicBezTo>
                    <a:pt x="250" y="447"/>
                    <a:pt x="275" y="414"/>
                    <a:pt x="259" y="401"/>
                  </a:cubicBezTo>
                  <a:cubicBezTo>
                    <a:pt x="229" y="403"/>
                    <a:pt x="225" y="443"/>
                    <a:pt x="243" y="462"/>
                  </a:cubicBezTo>
                  <a:close/>
                  <a:moveTo>
                    <a:pt x="287" y="499"/>
                  </a:moveTo>
                  <a:cubicBezTo>
                    <a:pt x="295" y="503"/>
                    <a:pt x="310" y="512"/>
                    <a:pt x="320" y="503"/>
                  </a:cubicBezTo>
                  <a:cubicBezTo>
                    <a:pt x="314" y="492"/>
                    <a:pt x="320" y="471"/>
                    <a:pt x="304" y="470"/>
                  </a:cubicBezTo>
                  <a:cubicBezTo>
                    <a:pt x="299" y="481"/>
                    <a:pt x="294" y="490"/>
                    <a:pt x="287" y="4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9"/>
            <p:cNvSpPr>
              <a:spLocks noEditPoints="1"/>
            </p:cNvSpPr>
            <p:nvPr/>
          </p:nvSpPr>
          <p:spPr bwMode="auto">
            <a:xfrm>
              <a:off x="6697663" y="1057881"/>
              <a:ext cx="1671638" cy="2532063"/>
            </a:xfrm>
            <a:custGeom>
              <a:avLst/>
              <a:gdLst>
                <a:gd name="T0" fmla="*/ 445 w 445"/>
                <a:gd name="T1" fmla="*/ 225 h 672"/>
                <a:gd name="T2" fmla="*/ 291 w 445"/>
                <a:gd name="T3" fmla="*/ 213 h 672"/>
                <a:gd name="T4" fmla="*/ 291 w 445"/>
                <a:gd name="T5" fmla="*/ 193 h 672"/>
                <a:gd name="T6" fmla="*/ 356 w 445"/>
                <a:gd name="T7" fmla="*/ 132 h 672"/>
                <a:gd name="T8" fmla="*/ 348 w 445"/>
                <a:gd name="T9" fmla="*/ 124 h 672"/>
                <a:gd name="T10" fmla="*/ 291 w 445"/>
                <a:gd name="T11" fmla="*/ 148 h 672"/>
                <a:gd name="T12" fmla="*/ 303 w 445"/>
                <a:gd name="T13" fmla="*/ 71 h 672"/>
                <a:gd name="T14" fmla="*/ 239 w 445"/>
                <a:gd name="T15" fmla="*/ 181 h 672"/>
                <a:gd name="T16" fmla="*/ 214 w 445"/>
                <a:gd name="T17" fmla="*/ 156 h 672"/>
                <a:gd name="T18" fmla="*/ 194 w 445"/>
                <a:gd name="T19" fmla="*/ 205 h 672"/>
                <a:gd name="T20" fmla="*/ 162 w 445"/>
                <a:gd name="T21" fmla="*/ 189 h 672"/>
                <a:gd name="T22" fmla="*/ 158 w 445"/>
                <a:gd name="T23" fmla="*/ 237 h 672"/>
                <a:gd name="T24" fmla="*/ 222 w 445"/>
                <a:gd name="T25" fmla="*/ 241 h 672"/>
                <a:gd name="T26" fmla="*/ 81 w 445"/>
                <a:gd name="T27" fmla="*/ 371 h 672"/>
                <a:gd name="T28" fmla="*/ 206 w 445"/>
                <a:gd name="T29" fmla="*/ 290 h 672"/>
                <a:gd name="T30" fmla="*/ 222 w 445"/>
                <a:gd name="T31" fmla="*/ 318 h 672"/>
                <a:gd name="T32" fmla="*/ 170 w 445"/>
                <a:gd name="T33" fmla="*/ 351 h 672"/>
                <a:gd name="T34" fmla="*/ 178 w 445"/>
                <a:gd name="T35" fmla="*/ 375 h 672"/>
                <a:gd name="T36" fmla="*/ 263 w 445"/>
                <a:gd name="T37" fmla="*/ 367 h 672"/>
                <a:gd name="T38" fmla="*/ 198 w 445"/>
                <a:gd name="T39" fmla="*/ 399 h 672"/>
                <a:gd name="T40" fmla="*/ 194 w 445"/>
                <a:gd name="T41" fmla="*/ 444 h 672"/>
                <a:gd name="T42" fmla="*/ 263 w 445"/>
                <a:gd name="T43" fmla="*/ 432 h 672"/>
                <a:gd name="T44" fmla="*/ 194 w 445"/>
                <a:gd name="T45" fmla="*/ 480 h 672"/>
                <a:gd name="T46" fmla="*/ 194 w 445"/>
                <a:gd name="T47" fmla="*/ 533 h 672"/>
                <a:gd name="T48" fmla="*/ 267 w 445"/>
                <a:gd name="T49" fmla="*/ 521 h 672"/>
                <a:gd name="T50" fmla="*/ 259 w 445"/>
                <a:gd name="T51" fmla="*/ 594 h 672"/>
                <a:gd name="T52" fmla="*/ 190 w 445"/>
                <a:gd name="T53" fmla="*/ 582 h 672"/>
                <a:gd name="T54" fmla="*/ 190 w 445"/>
                <a:gd name="T55" fmla="*/ 566 h 672"/>
                <a:gd name="T56" fmla="*/ 117 w 445"/>
                <a:gd name="T57" fmla="*/ 562 h 672"/>
                <a:gd name="T58" fmla="*/ 141 w 445"/>
                <a:gd name="T59" fmla="*/ 610 h 672"/>
                <a:gd name="T60" fmla="*/ 170 w 445"/>
                <a:gd name="T61" fmla="*/ 598 h 672"/>
                <a:gd name="T62" fmla="*/ 267 w 445"/>
                <a:gd name="T63" fmla="*/ 667 h 672"/>
                <a:gd name="T64" fmla="*/ 320 w 445"/>
                <a:gd name="T65" fmla="*/ 618 h 672"/>
                <a:gd name="T66" fmla="*/ 316 w 445"/>
                <a:gd name="T67" fmla="*/ 501 h 672"/>
                <a:gd name="T68" fmla="*/ 352 w 445"/>
                <a:gd name="T69" fmla="*/ 485 h 672"/>
                <a:gd name="T70" fmla="*/ 336 w 445"/>
                <a:gd name="T71" fmla="*/ 412 h 672"/>
                <a:gd name="T72" fmla="*/ 352 w 445"/>
                <a:gd name="T73" fmla="*/ 359 h 672"/>
                <a:gd name="T74" fmla="*/ 316 w 445"/>
                <a:gd name="T75" fmla="*/ 367 h 672"/>
                <a:gd name="T76" fmla="*/ 360 w 445"/>
                <a:gd name="T77" fmla="*/ 306 h 672"/>
                <a:gd name="T78" fmla="*/ 303 w 445"/>
                <a:gd name="T79" fmla="*/ 314 h 672"/>
                <a:gd name="T80" fmla="*/ 340 w 445"/>
                <a:gd name="T81" fmla="*/ 229 h 672"/>
                <a:gd name="T82" fmla="*/ 445 w 445"/>
                <a:gd name="T83" fmla="*/ 225 h 672"/>
                <a:gd name="T84" fmla="*/ 243 w 445"/>
                <a:gd name="T85" fmla="*/ 278 h 672"/>
                <a:gd name="T86" fmla="*/ 259 w 445"/>
                <a:gd name="T87" fmla="*/ 262 h 672"/>
                <a:gd name="T88" fmla="*/ 243 w 445"/>
                <a:gd name="T89" fmla="*/ 278 h 672"/>
                <a:gd name="T90" fmla="*/ 259 w 445"/>
                <a:gd name="T91" fmla="*/ 229 h 672"/>
                <a:gd name="T92" fmla="*/ 251 w 445"/>
                <a:gd name="T93" fmla="*/ 185 h 672"/>
                <a:gd name="T94" fmla="*/ 259 w 445"/>
                <a:gd name="T95" fmla="*/ 229 h 672"/>
                <a:gd name="T96" fmla="*/ 316 w 445"/>
                <a:gd name="T97" fmla="*/ 424 h 672"/>
                <a:gd name="T98" fmla="*/ 312 w 445"/>
                <a:gd name="T99" fmla="*/ 452 h 672"/>
                <a:gd name="T100" fmla="*/ 316 w 445"/>
                <a:gd name="T101" fmla="*/ 424 h 672"/>
                <a:gd name="T102" fmla="*/ 291 w 445"/>
                <a:gd name="T103" fmla="*/ 249 h 672"/>
                <a:gd name="T104" fmla="*/ 316 w 445"/>
                <a:gd name="T105" fmla="*/ 233 h 672"/>
                <a:gd name="T106" fmla="*/ 291 w 445"/>
                <a:gd name="T107" fmla="*/ 249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672">
                  <a:moveTo>
                    <a:pt x="445" y="225"/>
                  </a:moveTo>
                  <a:cubicBezTo>
                    <a:pt x="433" y="159"/>
                    <a:pt x="333" y="225"/>
                    <a:pt x="291" y="213"/>
                  </a:cubicBezTo>
                  <a:cubicBezTo>
                    <a:pt x="291" y="206"/>
                    <a:pt x="291" y="199"/>
                    <a:pt x="291" y="193"/>
                  </a:cubicBezTo>
                  <a:cubicBezTo>
                    <a:pt x="323" y="182"/>
                    <a:pt x="357" y="174"/>
                    <a:pt x="356" y="132"/>
                  </a:cubicBezTo>
                  <a:cubicBezTo>
                    <a:pt x="352" y="131"/>
                    <a:pt x="350" y="127"/>
                    <a:pt x="348" y="124"/>
                  </a:cubicBezTo>
                  <a:cubicBezTo>
                    <a:pt x="315" y="116"/>
                    <a:pt x="314" y="159"/>
                    <a:pt x="291" y="148"/>
                  </a:cubicBezTo>
                  <a:cubicBezTo>
                    <a:pt x="291" y="127"/>
                    <a:pt x="305" y="105"/>
                    <a:pt x="303" y="71"/>
                  </a:cubicBezTo>
                  <a:cubicBezTo>
                    <a:pt x="228" y="0"/>
                    <a:pt x="284" y="158"/>
                    <a:pt x="239" y="181"/>
                  </a:cubicBezTo>
                  <a:cubicBezTo>
                    <a:pt x="230" y="173"/>
                    <a:pt x="230" y="157"/>
                    <a:pt x="214" y="156"/>
                  </a:cubicBezTo>
                  <a:cubicBezTo>
                    <a:pt x="199" y="164"/>
                    <a:pt x="209" y="197"/>
                    <a:pt x="194" y="205"/>
                  </a:cubicBezTo>
                  <a:cubicBezTo>
                    <a:pt x="172" y="211"/>
                    <a:pt x="180" y="187"/>
                    <a:pt x="162" y="189"/>
                  </a:cubicBezTo>
                  <a:cubicBezTo>
                    <a:pt x="144" y="201"/>
                    <a:pt x="152" y="218"/>
                    <a:pt x="158" y="237"/>
                  </a:cubicBezTo>
                  <a:cubicBezTo>
                    <a:pt x="188" y="246"/>
                    <a:pt x="211" y="215"/>
                    <a:pt x="222" y="241"/>
                  </a:cubicBezTo>
                  <a:cubicBezTo>
                    <a:pt x="187" y="274"/>
                    <a:pt x="0" y="322"/>
                    <a:pt x="81" y="371"/>
                  </a:cubicBezTo>
                  <a:cubicBezTo>
                    <a:pt x="120" y="342"/>
                    <a:pt x="163" y="316"/>
                    <a:pt x="206" y="290"/>
                  </a:cubicBezTo>
                  <a:cubicBezTo>
                    <a:pt x="211" y="300"/>
                    <a:pt x="221" y="305"/>
                    <a:pt x="222" y="318"/>
                  </a:cubicBezTo>
                  <a:cubicBezTo>
                    <a:pt x="204" y="329"/>
                    <a:pt x="189" y="342"/>
                    <a:pt x="170" y="351"/>
                  </a:cubicBezTo>
                  <a:cubicBezTo>
                    <a:pt x="168" y="364"/>
                    <a:pt x="182" y="360"/>
                    <a:pt x="178" y="375"/>
                  </a:cubicBezTo>
                  <a:cubicBezTo>
                    <a:pt x="204" y="373"/>
                    <a:pt x="241" y="360"/>
                    <a:pt x="263" y="367"/>
                  </a:cubicBezTo>
                  <a:cubicBezTo>
                    <a:pt x="240" y="376"/>
                    <a:pt x="225" y="394"/>
                    <a:pt x="198" y="399"/>
                  </a:cubicBezTo>
                  <a:cubicBezTo>
                    <a:pt x="191" y="414"/>
                    <a:pt x="189" y="427"/>
                    <a:pt x="194" y="444"/>
                  </a:cubicBezTo>
                  <a:cubicBezTo>
                    <a:pt x="210" y="436"/>
                    <a:pt x="246" y="425"/>
                    <a:pt x="263" y="432"/>
                  </a:cubicBezTo>
                  <a:cubicBezTo>
                    <a:pt x="245" y="453"/>
                    <a:pt x="228" y="475"/>
                    <a:pt x="194" y="480"/>
                  </a:cubicBezTo>
                  <a:cubicBezTo>
                    <a:pt x="191" y="502"/>
                    <a:pt x="181" y="516"/>
                    <a:pt x="194" y="533"/>
                  </a:cubicBezTo>
                  <a:cubicBezTo>
                    <a:pt x="224" y="535"/>
                    <a:pt x="245" y="527"/>
                    <a:pt x="267" y="521"/>
                  </a:cubicBezTo>
                  <a:cubicBezTo>
                    <a:pt x="269" y="545"/>
                    <a:pt x="274" y="572"/>
                    <a:pt x="259" y="594"/>
                  </a:cubicBezTo>
                  <a:cubicBezTo>
                    <a:pt x="236" y="604"/>
                    <a:pt x="216" y="581"/>
                    <a:pt x="190" y="582"/>
                  </a:cubicBezTo>
                  <a:cubicBezTo>
                    <a:pt x="190" y="571"/>
                    <a:pt x="197" y="574"/>
                    <a:pt x="190" y="566"/>
                  </a:cubicBezTo>
                  <a:cubicBezTo>
                    <a:pt x="165" y="566"/>
                    <a:pt x="135" y="554"/>
                    <a:pt x="117" y="562"/>
                  </a:cubicBezTo>
                  <a:cubicBezTo>
                    <a:pt x="110" y="580"/>
                    <a:pt x="128" y="599"/>
                    <a:pt x="141" y="610"/>
                  </a:cubicBezTo>
                  <a:cubicBezTo>
                    <a:pt x="159" y="614"/>
                    <a:pt x="155" y="597"/>
                    <a:pt x="170" y="598"/>
                  </a:cubicBezTo>
                  <a:cubicBezTo>
                    <a:pt x="195" y="621"/>
                    <a:pt x="236" y="657"/>
                    <a:pt x="267" y="667"/>
                  </a:cubicBezTo>
                  <a:cubicBezTo>
                    <a:pt x="283" y="672"/>
                    <a:pt x="316" y="634"/>
                    <a:pt x="320" y="618"/>
                  </a:cubicBezTo>
                  <a:cubicBezTo>
                    <a:pt x="329" y="582"/>
                    <a:pt x="309" y="540"/>
                    <a:pt x="316" y="501"/>
                  </a:cubicBezTo>
                  <a:cubicBezTo>
                    <a:pt x="331" y="498"/>
                    <a:pt x="342" y="492"/>
                    <a:pt x="352" y="485"/>
                  </a:cubicBezTo>
                  <a:cubicBezTo>
                    <a:pt x="359" y="451"/>
                    <a:pt x="355" y="433"/>
                    <a:pt x="336" y="412"/>
                  </a:cubicBezTo>
                  <a:cubicBezTo>
                    <a:pt x="348" y="401"/>
                    <a:pt x="356" y="386"/>
                    <a:pt x="352" y="359"/>
                  </a:cubicBezTo>
                  <a:cubicBezTo>
                    <a:pt x="334" y="353"/>
                    <a:pt x="323" y="375"/>
                    <a:pt x="316" y="367"/>
                  </a:cubicBezTo>
                  <a:cubicBezTo>
                    <a:pt x="330" y="348"/>
                    <a:pt x="387" y="342"/>
                    <a:pt x="360" y="306"/>
                  </a:cubicBezTo>
                  <a:cubicBezTo>
                    <a:pt x="336" y="303"/>
                    <a:pt x="326" y="315"/>
                    <a:pt x="303" y="314"/>
                  </a:cubicBezTo>
                  <a:cubicBezTo>
                    <a:pt x="299" y="268"/>
                    <a:pt x="346" y="265"/>
                    <a:pt x="340" y="229"/>
                  </a:cubicBezTo>
                  <a:cubicBezTo>
                    <a:pt x="378" y="223"/>
                    <a:pt x="420" y="245"/>
                    <a:pt x="445" y="225"/>
                  </a:cubicBezTo>
                  <a:close/>
                  <a:moveTo>
                    <a:pt x="243" y="278"/>
                  </a:moveTo>
                  <a:cubicBezTo>
                    <a:pt x="231" y="271"/>
                    <a:pt x="250" y="261"/>
                    <a:pt x="259" y="262"/>
                  </a:cubicBezTo>
                  <a:cubicBezTo>
                    <a:pt x="263" y="277"/>
                    <a:pt x="245" y="270"/>
                    <a:pt x="243" y="278"/>
                  </a:cubicBezTo>
                  <a:close/>
                  <a:moveTo>
                    <a:pt x="259" y="229"/>
                  </a:moveTo>
                  <a:cubicBezTo>
                    <a:pt x="238" y="220"/>
                    <a:pt x="243" y="198"/>
                    <a:pt x="251" y="185"/>
                  </a:cubicBezTo>
                  <a:cubicBezTo>
                    <a:pt x="266" y="186"/>
                    <a:pt x="259" y="225"/>
                    <a:pt x="259" y="229"/>
                  </a:cubicBezTo>
                  <a:close/>
                  <a:moveTo>
                    <a:pt x="316" y="424"/>
                  </a:moveTo>
                  <a:cubicBezTo>
                    <a:pt x="332" y="427"/>
                    <a:pt x="331" y="453"/>
                    <a:pt x="312" y="452"/>
                  </a:cubicBezTo>
                  <a:cubicBezTo>
                    <a:pt x="309" y="439"/>
                    <a:pt x="314" y="433"/>
                    <a:pt x="316" y="424"/>
                  </a:cubicBezTo>
                  <a:close/>
                  <a:moveTo>
                    <a:pt x="291" y="249"/>
                  </a:moveTo>
                  <a:cubicBezTo>
                    <a:pt x="291" y="236"/>
                    <a:pt x="303" y="234"/>
                    <a:pt x="316" y="233"/>
                  </a:cubicBezTo>
                  <a:cubicBezTo>
                    <a:pt x="309" y="240"/>
                    <a:pt x="306" y="250"/>
                    <a:pt x="291" y="24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10"/>
            <p:cNvSpPr>
              <a:spLocks/>
            </p:cNvSpPr>
            <p:nvPr/>
          </p:nvSpPr>
          <p:spPr bwMode="auto">
            <a:xfrm>
              <a:off x="2414588" y="1569057"/>
              <a:ext cx="965200" cy="1895475"/>
            </a:xfrm>
            <a:custGeom>
              <a:avLst/>
              <a:gdLst>
                <a:gd name="T0" fmla="*/ 232 w 257"/>
                <a:gd name="T1" fmla="*/ 0 h 503"/>
                <a:gd name="T2" fmla="*/ 257 w 257"/>
                <a:gd name="T3" fmla="*/ 45 h 503"/>
                <a:gd name="T4" fmla="*/ 164 w 257"/>
                <a:gd name="T5" fmla="*/ 142 h 503"/>
                <a:gd name="T6" fmla="*/ 176 w 257"/>
                <a:gd name="T7" fmla="*/ 494 h 503"/>
                <a:gd name="T8" fmla="*/ 168 w 257"/>
                <a:gd name="T9" fmla="*/ 499 h 503"/>
                <a:gd name="T10" fmla="*/ 127 w 257"/>
                <a:gd name="T11" fmla="*/ 478 h 503"/>
                <a:gd name="T12" fmla="*/ 139 w 257"/>
                <a:gd name="T13" fmla="*/ 182 h 503"/>
                <a:gd name="T14" fmla="*/ 70 w 257"/>
                <a:gd name="T15" fmla="*/ 304 h 503"/>
                <a:gd name="T16" fmla="*/ 14 w 257"/>
                <a:gd name="T17" fmla="*/ 284 h 503"/>
                <a:gd name="T18" fmla="*/ 58 w 257"/>
                <a:gd name="T19" fmla="*/ 195 h 503"/>
                <a:gd name="T20" fmla="*/ 151 w 257"/>
                <a:gd name="T21" fmla="*/ 73 h 503"/>
                <a:gd name="T22" fmla="*/ 232 w 257"/>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503">
                  <a:moveTo>
                    <a:pt x="232" y="0"/>
                  </a:moveTo>
                  <a:cubicBezTo>
                    <a:pt x="246" y="9"/>
                    <a:pt x="243" y="36"/>
                    <a:pt x="257" y="45"/>
                  </a:cubicBezTo>
                  <a:cubicBezTo>
                    <a:pt x="233" y="84"/>
                    <a:pt x="193" y="108"/>
                    <a:pt x="164" y="142"/>
                  </a:cubicBezTo>
                  <a:cubicBezTo>
                    <a:pt x="201" y="245"/>
                    <a:pt x="159" y="369"/>
                    <a:pt x="176" y="494"/>
                  </a:cubicBezTo>
                  <a:cubicBezTo>
                    <a:pt x="171" y="494"/>
                    <a:pt x="168" y="495"/>
                    <a:pt x="168" y="499"/>
                  </a:cubicBezTo>
                  <a:cubicBezTo>
                    <a:pt x="143" y="503"/>
                    <a:pt x="147" y="479"/>
                    <a:pt x="127" y="478"/>
                  </a:cubicBezTo>
                  <a:cubicBezTo>
                    <a:pt x="118" y="374"/>
                    <a:pt x="166" y="270"/>
                    <a:pt x="139" y="182"/>
                  </a:cubicBezTo>
                  <a:cubicBezTo>
                    <a:pt x="108" y="215"/>
                    <a:pt x="90" y="261"/>
                    <a:pt x="70" y="304"/>
                  </a:cubicBezTo>
                  <a:cubicBezTo>
                    <a:pt x="53" y="292"/>
                    <a:pt x="36" y="281"/>
                    <a:pt x="14" y="284"/>
                  </a:cubicBezTo>
                  <a:cubicBezTo>
                    <a:pt x="0" y="232"/>
                    <a:pt x="35" y="221"/>
                    <a:pt x="58" y="195"/>
                  </a:cubicBezTo>
                  <a:cubicBezTo>
                    <a:pt x="91" y="157"/>
                    <a:pt x="115" y="110"/>
                    <a:pt x="151" y="73"/>
                  </a:cubicBezTo>
                  <a:cubicBezTo>
                    <a:pt x="177" y="47"/>
                    <a:pt x="209" y="30"/>
                    <a:pt x="23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sp>
          <p:nvSpPr>
            <p:cNvPr id="15" name="Freeform 11"/>
            <p:cNvSpPr>
              <a:spLocks noEditPoints="1"/>
            </p:cNvSpPr>
            <p:nvPr/>
          </p:nvSpPr>
          <p:spPr bwMode="auto">
            <a:xfrm>
              <a:off x="4768850" y="1261082"/>
              <a:ext cx="1835150" cy="2286000"/>
            </a:xfrm>
            <a:custGeom>
              <a:avLst/>
              <a:gdLst>
                <a:gd name="T0" fmla="*/ 339 w 489"/>
                <a:gd name="T1" fmla="*/ 13 h 607"/>
                <a:gd name="T2" fmla="*/ 331 w 489"/>
                <a:gd name="T3" fmla="*/ 90 h 607"/>
                <a:gd name="T4" fmla="*/ 432 w 489"/>
                <a:gd name="T5" fmla="*/ 139 h 607"/>
                <a:gd name="T6" fmla="*/ 400 w 489"/>
                <a:gd name="T7" fmla="*/ 155 h 607"/>
                <a:gd name="T8" fmla="*/ 408 w 489"/>
                <a:gd name="T9" fmla="*/ 195 h 607"/>
                <a:gd name="T10" fmla="*/ 372 w 489"/>
                <a:gd name="T11" fmla="*/ 212 h 607"/>
                <a:gd name="T12" fmla="*/ 392 w 489"/>
                <a:gd name="T13" fmla="*/ 248 h 607"/>
                <a:gd name="T14" fmla="*/ 327 w 489"/>
                <a:gd name="T15" fmla="*/ 297 h 607"/>
                <a:gd name="T16" fmla="*/ 380 w 489"/>
                <a:gd name="T17" fmla="*/ 325 h 607"/>
                <a:gd name="T18" fmla="*/ 372 w 489"/>
                <a:gd name="T19" fmla="*/ 349 h 607"/>
                <a:gd name="T20" fmla="*/ 404 w 489"/>
                <a:gd name="T21" fmla="*/ 410 h 607"/>
                <a:gd name="T22" fmla="*/ 307 w 489"/>
                <a:gd name="T23" fmla="*/ 536 h 607"/>
                <a:gd name="T24" fmla="*/ 481 w 489"/>
                <a:gd name="T25" fmla="*/ 536 h 607"/>
                <a:gd name="T26" fmla="*/ 457 w 489"/>
                <a:gd name="T27" fmla="*/ 548 h 607"/>
                <a:gd name="T28" fmla="*/ 489 w 489"/>
                <a:gd name="T29" fmla="*/ 556 h 607"/>
                <a:gd name="T30" fmla="*/ 343 w 489"/>
                <a:gd name="T31" fmla="*/ 605 h 607"/>
                <a:gd name="T32" fmla="*/ 120 w 489"/>
                <a:gd name="T33" fmla="*/ 528 h 607"/>
                <a:gd name="T34" fmla="*/ 31 w 489"/>
                <a:gd name="T35" fmla="*/ 556 h 607"/>
                <a:gd name="T36" fmla="*/ 15 w 489"/>
                <a:gd name="T37" fmla="*/ 508 h 607"/>
                <a:gd name="T38" fmla="*/ 120 w 489"/>
                <a:gd name="T39" fmla="*/ 463 h 607"/>
                <a:gd name="T40" fmla="*/ 112 w 489"/>
                <a:gd name="T41" fmla="*/ 426 h 607"/>
                <a:gd name="T42" fmla="*/ 80 w 489"/>
                <a:gd name="T43" fmla="*/ 228 h 607"/>
                <a:gd name="T44" fmla="*/ 145 w 489"/>
                <a:gd name="T45" fmla="*/ 179 h 607"/>
                <a:gd name="T46" fmla="*/ 165 w 489"/>
                <a:gd name="T47" fmla="*/ 208 h 607"/>
                <a:gd name="T48" fmla="*/ 254 w 489"/>
                <a:gd name="T49" fmla="*/ 183 h 607"/>
                <a:gd name="T50" fmla="*/ 270 w 489"/>
                <a:gd name="T51" fmla="*/ 135 h 607"/>
                <a:gd name="T52" fmla="*/ 209 w 489"/>
                <a:gd name="T53" fmla="*/ 106 h 607"/>
                <a:gd name="T54" fmla="*/ 270 w 489"/>
                <a:gd name="T55" fmla="*/ 86 h 607"/>
                <a:gd name="T56" fmla="*/ 286 w 489"/>
                <a:gd name="T57" fmla="*/ 58 h 607"/>
                <a:gd name="T58" fmla="*/ 270 w 489"/>
                <a:gd name="T59" fmla="*/ 41 h 607"/>
                <a:gd name="T60" fmla="*/ 339 w 489"/>
                <a:gd name="T61" fmla="*/ 13 h 607"/>
                <a:gd name="T62" fmla="*/ 311 w 489"/>
                <a:gd name="T63" fmla="*/ 163 h 607"/>
                <a:gd name="T64" fmla="*/ 363 w 489"/>
                <a:gd name="T65" fmla="*/ 127 h 607"/>
                <a:gd name="T66" fmla="*/ 315 w 489"/>
                <a:gd name="T67" fmla="*/ 122 h 607"/>
                <a:gd name="T68" fmla="*/ 311 w 489"/>
                <a:gd name="T69" fmla="*/ 163 h 607"/>
                <a:gd name="T70" fmla="*/ 177 w 489"/>
                <a:gd name="T71" fmla="*/ 220 h 607"/>
                <a:gd name="T72" fmla="*/ 145 w 489"/>
                <a:gd name="T73" fmla="*/ 268 h 607"/>
                <a:gd name="T74" fmla="*/ 153 w 489"/>
                <a:gd name="T75" fmla="*/ 471 h 607"/>
                <a:gd name="T76" fmla="*/ 197 w 489"/>
                <a:gd name="T77" fmla="*/ 487 h 607"/>
                <a:gd name="T78" fmla="*/ 185 w 489"/>
                <a:gd name="T79" fmla="*/ 451 h 607"/>
                <a:gd name="T80" fmla="*/ 250 w 489"/>
                <a:gd name="T81" fmla="*/ 386 h 607"/>
                <a:gd name="T82" fmla="*/ 193 w 489"/>
                <a:gd name="T83" fmla="*/ 414 h 607"/>
                <a:gd name="T84" fmla="*/ 262 w 489"/>
                <a:gd name="T85" fmla="*/ 285 h 607"/>
                <a:gd name="T86" fmla="*/ 197 w 489"/>
                <a:gd name="T87" fmla="*/ 309 h 607"/>
                <a:gd name="T88" fmla="*/ 185 w 489"/>
                <a:gd name="T89" fmla="*/ 268 h 607"/>
                <a:gd name="T90" fmla="*/ 250 w 489"/>
                <a:gd name="T91" fmla="*/ 232 h 607"/>
                <a:gd name="T92" fmla="*/ 177 w 489"/>
                <a:gd name="T93" fmla="*/ 220 h 607"/>
                <a:gd name="T94" fmla="*/ 303 w 489"/>
                <a:gd name="T95" fmla="*/ 414 h 607"/>
                <a:gd name="T96" fmla="*/ 355 w 489"/>
                <a:gd name="T97" fmla="*/ 398 h 607"/>
                <a:gd name="T98" fmla="*/ 303 w 489"/>
                <a:gd name="T99" fmla="*/ 414 h 607"/>
                <a:gd name="T100" fmla="*/ 205 w 489"/>
                <a:gd name="T101" fmla="*/ 499 h 607"/>
                <a:gd name="T102" fmla="*/ 258 w 489"/>
                <a:gd name="T103" fmla="*/ 516 h 607"/>
                <a:gd name="T104" fmla="*/ 246 w 489"/>
                <a:gd name="T105" fmla="*/ 475 h 607"/>
                <a:gd name="T106" fmla="*/ 205 w 489"/>
                <a:gd name="T107" fmla="*/ 499 h 607"/>
                <a:gd name="T108" fmla="*/ 35 w 489"/>
                <a:gd name="T109" fmla="*/ 536 h 607"/>
                <a:gd name="T110" fmla="*/ 76 w 489"/>
                <a:gd name="T111" fmla="*/ 512 h 607"/>
                <a:gd name="T112" fmla="*/ 35 w 489"/>
                <a:gd name="T113" fmla="*/ 53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9" h="607">
                  <a:moveTo>
                    <a:pt x="339" y="13"/>
                  </a:moveTo>
                  <a:cubicBezTo>
                    <a:pt x="349" y="41"/>
                    <a:pt x="339" y="69"/>
                    <a:pt x="331" y="90"/>
                  </a:cubicBezTo>
                  <a:cubicBezTo>
                    <a:pt x="359" y="112"/>
                    <a:pt x="433" y="88"/>
                    <a:pt x="432" y="139"/>
                  </a:cubicBezTo>
                  <a:cubicBezTo>
                    <a:pt x="428" y="150"/>
                    <a:pt x="411" y="150"/>
                    <a:pt x="400" y="155"/>
                  </a:cubicBezTo>
                  <a:cubicBezTo>
                    <a:pt x="404" y="167"/>
                    <a:pt x="411" y="176"/>
                    <a:pt x="408" y="195"/>
                  </a:cubicBezTo>
                  <a:cubicBezTo>
                    <a:pt x="395" y="200"/>
                    <a:pt x="387" y="209"/>
                    <a:pt x="372" y="212"/>
                  </a:cubicBezTo>
                  <a:cubicBezTo>
                    <a:pt x="376" y="226"/>
                    <a:pt x="387" y="234"/>
                    <a:pt x="392" y="248"/>
                  </a:cubicBezTo>
                  <a:cubicBezTo>
                    <a:pt x="374" y="268"/>
                    <a:pt x="349" y="281"/>
                    <a:pt x="327" y="297"/>
                  </a:cubicBezTo>
                  <a:cubicBezTo>
                    <a:pt x="337" y="314"/>
                    <a:pt x="370" y="307"/>
                    <a:pt x="380" y="325"/>
                  </a:cubicBezTo>
                  <a:cubicBezTo>
                    <a:pt x="378" y="335"/>
                    <a:pt x="375" y="342"/>
                    <a:pt x="372" y="349"/>
                  </a:cubicBezTo>
                  <a:cubicBezTo>
                    <a:pt x="379" y="373"/>
                    <a:pt x="413" y="371"/>
                    <a:pt x="404" y="410"/>
                  </a:cubicBezTo>
                  <a:cubicBezTo>
                    <a:pt x="360" y="437"/>
                    <a:pt x="254" y="452"/>
                    <a:pt x="307" y="536"/>
                  </a:cubicBezTo>
                  <a:cubicBezTo>
                    <a:pt x="366" y="539"/>
                    <a:pt x="422" y="542"/>
                    <a:pt x="481" y="536"/>
                  </a:cubicBezTo>
                  <a:cubicBezTo>
                    <a:pt x="485" y="552"/>
                    <a:pt x="460" y="539"/>
                    <a:pt x="457" y="548"/>
                  </a:cubicBezTo>
                  <a:cubicBezTo>
                    <a:pt x="458" y="561"/>
                    <a:pt x="477" y="555"/>
                    <a:pt x="489" y="556"/>
                  </a:cubicBezTo>
                  <a:cubicBezTo>
                    <a:pt x="438" y="583"/>
                    <a:pt x="399" y="607"/>
                    <a:pt x="343" y="605"/>
                  </a:cubicBezTo>
                  <a:cubicBezTo>
                    <a:pt x="264" y="602"/>
                    <a:pt x="187" y="522"/>
                    <a:pt x="120" y="528"/>
                  </a:cubicBezTo>
                  <a:cubicBezTo>
                    <a:pt x="85" y="531"/>
                    <a:pt x="70" y="570"/>
                    <a:pt x="31" y="556"/>
                  </a:cubicBezTo>
                  <a:cubicBezTo>
                    <a:pt x="22" y="543"/>
                    <a:pt x="34" y="498"/>
                    <a:pt x="15" y="508"/>
                  </a:cubicBezTo>
                  <a:cubicBezTo>
                    <a:pt x="0" y="439"/>
                    <a:pt x="76" y="432"/>
                    <a:pt x="120" y="463"/>
                  </a:cubicBezTo>
                  <a:cubicBezTo>
                    <a:pt x="130" y="448"/>
                    <a:pt x="115" y="441"/>
                    <a:pt x="112" y="426"/>
                  </a:cubicBezTo>
                  <a:cubicBezTo>
                    <a:pt x="101" y="366"/>
                    <a:pt x="122" y="262"/>
                    <a:pt x="80" y="228"/>
                  </a:cubicBezTo>
                  <a:cubicBezTo>
                    <a:pt x="95" y="205"/>
                    <a:pt x="106" y="178"/>
                    <a:pt x="145" y="179"/>
                  </a:cubicBezTo>
                  <a:cubicBezTo>
                    <a:pt x="155" y="185"/>
                    <a:pt x="160" y="196"/>
                    <a:pt x="165" y="208"/>
                  </a:cubicBezTo>
                  <a:cubicBezTo>
                    <a:pt x="200" y="205"/>
                    <a:pt x="221" y="188"/>
                    <a:pt x="254" y="183"/>
                  </a:cubicBezTo>
                  <a:cubicBezTo>
                    <a:pt x="266" y="165"/>
                    <a:pt x="270" y="159"/>
                    <a:pt x="270" y="135"/>
                  </a:cubicBezTo>
                  <a:cubicBezTo>
                    <a:pt x="250" y="133"/>
                    <a:pt x="218" y="130"/>
                    <a:pt x="209" y="106"/>
                  </a:cubicBezTo>
                  <a:cubicBezTo>
                    <a:pt x="219" y="89"/>
                    <a:pt x="241" y="84"/>
                    <a:pt x="270" y="86"/>
                  </a:cubicBezTo>
                  <a:cubicBezTo>
                    <a:pt x="283" y="84"/>
                    <a:pt x="278" y="64"/>
                    <a:pt x="286" y="58"/>
                  </a:cubicBezTo>
                  <a:cubicBezTo>
                    <a:pt x="285" y="48"/>
                    <a:pt x="274" y="49"/>
                    <a:pt x="270" y="41"/>
                  </a:cubicBezTo>
                  <a:cubicBezTo>
                    <a:pt x="274" y="8"/>
                    <a:pt x="311" y="0"/>
                    <a:pt x="339" y="13"/>
                  </a:cubicBezTo>
                  <a:close/>
                  <a:moveTo>
                    <a:pt x="311" y="163"/>
                  </a:moveTo>
                  <a:cubicBezTo>
                    <a:pt x="333" y="155"/>
                    <a:pt x="351" y="143"/>
                    <a:pt x="363" y="127"/>
                  </a:cubicBezTo>
                  <a:cubicBezTo>
                    <a:pt x="351" y="121"/>
                    <a:pt x="332" y="122"/>
                    <a:pt x="315" y="122"/>
                  </a:cubicBezTo>
                  <a:cubicBezTo>
                    <a:pt x="308" y="130"/>
                    <a:pt x="312" y="149"/>
                    <a:pt x="311" y="163"/>
                  </a:cubicBezTo>
                  <a:close/>
                  <a:moveTo>
                    <a:pt x="177" y="220"/>
                  </a:moveTo>
                  <a:cubicBezTo>
                    <a:pt x="180" y="244"/>
                    <a:pt x="152" y="245"/>
                    <a:pt x="145" y="268"/>
                  </a:cubicBezTo>
                  <a:cubicBezTo>
                    <a:pt x="125" y="328"/>
                    <a:pt x="151" y="423"/>
                    <a:pt x="153" y="471"/>
                  </a:cubicBezTo>
                  <a:cubicBezTo>
                    <a:pt x="165" y="476"/>
                    <a:pt x="185" y="495"/>
                    <a:pt x="197" y="487"/>
                  </a:cubicBezTo>
                  <a:cubicBezTo>
                    <a:pt x="191" y="477"/>
                    <a:pt x="184" y="468"/>
                    <a:pt x="185" y="451"/>
                  </a:cubicBezTo>
                  <a:cubicBezTo>
                    <a:pt x="202" y="429"/>
                    <a:pt x="262" y="410"/>
                    <a:pt x="250" y="386"/>
                  </a:cubicBezTo>
                  <a:cubicBezTo>
                    <a:pt x="231" y="395"/>
                    <a:pt x="213" y="406"/>
                    <a:pt x="193" y="414"/>
                  </a:cubicBezTo>
                  <a:cubicBezTo>
                    <a:pt x="134" y="349"/>
                    <a:pt x="268" y="335"/>
                    <a:pt x="262" y="285"/>
                  </a:cubicBezTo>
                  <a:cubicBezTo>
                    <a:pt x="241" y="279"/>
                    <a:pt x="223" y="307"/>
                    <a:pt x="197" y="309"/>
                  </a:cubicBezTo>
                  <a:cubicBezTo>
                    <a:pt x="188" y="301"/>
                    <a:pt x="183" y="288"/>
                    <a:pt x="185" y="268"/>
                  </a:cubicBezTo>
                  <a:cubicBezTo>
                    <a:pt x="203" y="255"/>
                    <a:pt x="250" y="249"/>
                    <a:pt x="250" y="232"/>
                  </a:cubicBezTo>
                  <a:cubicBezTo>
                    <a:pt x="229" y="235"/>
                    <a:pt x="194" y="238"/>
                    <a:pt x="177" y="220"/>
                  </a:cubicBezTo>
                  <a:close/>
                  <a:moveTo>
                    <a:pt x="303" y="414"/>
                  </a:moveTo>
                  <a:cubicBezTo>
                    <a:pt x="319" y="408"/>
                    <a:pt x="339" y="404"/>
                    <a:pt x="355" y="398"/>
                  </a:cubicBezTo>
                  <a:cubicBezTo>
                    <a:pt x="355" y="349"/>
                    <a:pt x="309" y="397"/>
                    <a:pt x="303" y="414"/>
                  </a:cubicBezTo>
                  <a:close/>
                  <a:moveTo>
                    <a:pt x="205" y="499"/>
                  </a:moveTo>
                  <a:cubicBezTo>
                    <a:pt x="227" y="501"/>
                    <a:pt x="233" y="518"/>
                    <a:pt x="258" y="516"/>
                  </a:cubicBezTo>
                  <a:cubicBezTo>
                    <a:pt x="254" y="503"/>
                    <a:pt x="262" y="483"/>
                    <a:pt x="246" y="475"/>
                  </a:cubicBezTo>
                  <a:cubicBezTo>
                    <a:pt x="237" y="488"/>
                    <a:pt x="206" y="479"/>
                    <a:pt x="205" y="499"/>
                  </a:cubicBezTo>
                  <a:close/>
                  <a:moveTo>
                    <a:pt x="35" y="536"/>
                  </a:moveTo>
                  <a:cubicBezTo>
                    <a:pt x="48" y="542"/>
                    <a:pt x="69" y="525"/>
                    <a:pt x="76" y="512"/>
                  </a:cubicBezTo>
                  <a:cubicBezTo>
                    <a:pt x="56" y="502"/>
                    <a:pt x="29" y="508"/>
                    <a:pt x="35" y="5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TW" altLang="en-US"/>
            </a:p>
          </p:txBody>
        </p:sp>
      </p:grpSp>
    </p:spTree>
    <p:extLst>
      <p:ext uri="{BB962C8B-B14F-4D97-AF65-F5344CB8AC3E}">
        <p14:creationId xmlns:p14="http://schemas.microsoft.com/office/powerpoint/2010/main" val="357730896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ONE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r>
              <a:rPr lang="en-US" altLang="zh-TW" dirty="0" smtClean="0"/>
              <a:t>(36pt)</a:t>
            </a:r>
            <a:endParaRPr lang="en-US" dirty="0"/>
          </a:p>
        </p:txBody>
      </p:sp>
      <p:sp>
        <p:nvSpPr>
          <p:cNvPr id="9" name="Text Placeholder 8"/>
          <p:cNvSpPr>
            <a:spLocks noGrp="1"/>
          </p:cNvSpPr>
          <p:nvPr>
            <p:ph type="body" sz="quarter" idx="10" hasCustomPrompt="1"/>
          </p:nvPr>
        </p:nvSpPr>
        <p:spPr>
          <a:xfrm>
            <a:off x="752400" y="1209600"/>
            <a:ext cx="7639200" cy="4594225"/>
          </a:xfrm>
        </p:spPr>
        <p:txBody>
          <a:bodyPr/>
          <a:lstStyle>
            <a:lvl1pPr>
              <a:defRPr/>
            </a:lvl1pPr>
            <a:lvl2pPr marL="0" marR="0" indent="0" algn="l" defTabSz="914400" rtl="0" eaLnBrk="1" fontAlgn="auto" latinLnBrk="0" hangingPunct="1">
              <a:lnSpc>
                <a:spcPct val="150000"/>
              </a:lnSpc>
              <a:spcBef>
                <a:spcPts val="0"/>
              </a:spcBef>
              <a:spcAft>
                <a:spcPts val="0"/>
              </a:spcAft>
              <a:buClrTx/>
              <a:buSzTx/>
              <a:buFontTx/>
              <a:buNone/>
              <a:tabLst/>
              <a:defRPr>
                <a:solidFill>
                  <a:schemeClr val="tx1"/>
                </a:solidFill>
                <a:latin typeface="+mn-ea"/>
                <a:ea typeface="+mn-ea"/>
              </a:defRPr>
            </a:lvl2pPr>
          </a:lstStyle>
          <a:p>
            <a:pPr lvl="0"/>
            <a:r>
              <a:rPr lang="zh-TW" altLang="en-US" dirty="0" smtClean="0"/>
              <a:t>小標題</a:t>
            </a:r>
            <a:r>
              <a:rPr lang="en-US" dirty="0" smtClean="0"/>
              <a:t>(24pt)</a:t>
            </a:r>
          </a:p>
          <a:p>
            <a:pPr marL="0" marR="0" lvl="1" indent="0" algn="l" defTabSz="914400" rtl="0" eaLnBrk="1" fontAlgn="auto" latinLnBrk="0" hangingPunct="1">
              <a:lnSpc>
                <a:spcPct val="150000"/>
              </a:lnSpc>
              <a:spcBef>
                <a:spcPts val="0"/>
              </a:spcBef>
              <a:spcAft>
                <a:spcPts val="0"/>
              </a:spcAft>
              <a:buClrTx/>
              <a:buSzTx/>
              <a:buFontTx/>
              <a:buNone/>
              <a:tabLst/>
              <a:defRPr/>
            </a:pPr>
            <a:r>
              <a:rPr lang="zh-TW" altLang="en-US" dirty="0" smtClean="0"/>
              <a:t>內文內文內文內文內文內文內文內文內文內文內文內文內文</a:t>
            </a:r>
            <a:endParaRPr lang="en-US" dirty="0" smtClean="0"/>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60435851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WO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p>
            <a:r>
              <a:rPr lang="en-US" dirty="0" smtClean="0"/>
              <a:t>Click to edit Master title style(36pt)</a:t>
            </a:r>
            <a:endParaRPr lang="en-US" dirty="0"/>
          </a:p>
        </p:txBody>
      </p:sp>
      <p:sp>
        <p:nvSpPr>
          <p:cNvPr id="9" name="Text Placeholder 8"/>
          <p:cNvSpPr>
            <a:spLocks noGrp="1"/>
          </p:cNvSpPr>
          <p:nvPr>
            <p:ph type="body" sz="quarter" idx="10" hasCustomPrompt="1"/>
          </p:nvPr>
        </p:nvSpPr>
        <p:spPr>
          <a:xfrm>
            <a:off x="752400" y="1209600"/>
            <a:ext cx="3726000" cy="4594225"/>
          </a:xfrm>
        </p:spPr>
        <p:txBody>
          <a:bodyPr/>
          <a:lstStyle/>
          <a:p>
            <a:pPr lvl="0"/>
            <a:r>
              <a:rPr lang="en-US" dirty="0" smtClean="0"/>
              <a:t>Click to edit Master text styles(24pt)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8"/>
          <p:cNvSpPr>
            <a:spLocks noGrp="1"/>
          </p:cNvSpPr>
          <p:nvPr>
            <p:ph type="body" sz="quarter" idx="11" hasCustomPrompt="1"/>
          </p:nvPr>
        </p:nvSpPr>
        <p:spPr>
          <a:xfrm>
            <a:off x="4665600" y="1209600"/>
            <a:ext cx="3726000" cy="4594225"/>
          </a:xfrm>
        </p:spPr>
        <p:txBody>
          <a:bodyPr/>
          <a:lstStyle/>
          <a:p>
            <a:pPr lvl="0"/>
            <a:r>
              <a:rPr lang="en-US" dirty="0" smtClean="0"/>
              <a:t>Click to edit Master text styles(24pt)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760996748"/>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XT WITH IMAGE OR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p>
            <a:r>
              <a:rPr lang="en-US" dirty="0" smtClean="0"/>
              <a:t>Click to edit Master title style</a:t>
            </a:r>
            <a:r>
              <a:rPr lang="en-US" altLang="zh-TW" dirty="0" smtClean="0"/>
              <a:t>(36pt)</a:t>
            </a:r>
            <a:endParaRPr lang="en-US" dirty="0"/>
          </a:p>
        </p:txBody>
      </p:sp>
      <p:sp>
        <p:nvSpPr>
          <p:cNvPr id="9" name="Text Placeholder 8"/>
          <p:cNvSpPr>
            <a:spLocks noGrp="1"/>
          </p:cNvSpPr>
          <p:nvPr>
            <p:ph type="body" sz="quarter" idx="10" hasCustomPrompt="1"/>
          </p:nvPr>
        </p:nvSpPr>
        <p:spPr>
          <a:xfrm>
            <a:off x="752400" y="1209600"/>
            <a:ext cx="3726000" cy="4594225"/>
          </a:xfrm>
        </p:spPr>
        <p:txBody>
          <a:bodyPr/>
          <a:lstStyle/>
          <a:p>
            <a:pPr lvl="0"/>
            <a:r>
              <a:rPr lang="en-US" dirty="0" smtClean="0"/>
              <a:t>Click to edit Master text styles</a:t>
            </a:r>
            <a:r>
              <a:rPr lang="en-US" altLang="zh-TW" dirty="0" smtClean="0"/>
              <a:t>(24pt)</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Chart Placeholder 4"/>
          <p:cNvSpPr>
            <a:spLocks noGrp="1"/>
          </p:cNvSpPr>
          <p:nvPr>
            <p:ph type="chart" sz="quarter" idx="13"/>
          </p:nvPr>
        </p:nvSpPr>
        <p:spPr>
          <a:xfrm>
            <a:off x="4665600" y="1209600"/>
            <a:ext cx="3726000" cy="4593600"/>
          </a:xfrm>
        </p:spPr>
        <p:txBody>
          <a:bodyPr anchor="ctr"/>
          <a:lstStyle>
            <a:lvl1pPr algn="ctr">
              <a:defRPr/>
            </a:lvl1pPr>
          </a:lstStyle>
          <a:p>
            <a:r>
              <a:rPr lang="zh-TW" altLang="en-US" smtClean="0"/>
              <a:t>按一下圖示以新增圖表</a:t>
            </a:r>
            <a:endParaRPr lang="en-GB" dirty="0" smtClean="0"/>
          </a:p>
        </p:txBody>
      </p:sp>
    </p:spTree>
    <p:extLst>
      <p:ext uri="{BB962C8B-B14F-4D97-AF65-F5344CB8AC3E}">
        <p14:creationId xmlns:p14="http://schemas.microsoft.com/office/powerpoint/2010/main" val="1468853938"/>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2 COLUMN CHAR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p>
            <a:r>
              <a:rPr lang="en-US" dirty="0" smtClean="0"/>
              <a:t>Click to edit Master title style</a:t>
            </a:r>
            <a:r>
              <a:rPr lang="en-US" altLang="zh-TW" dirty="0" smtClean="0"/>
              <a:t>(36pt)</a:t>
            </a:r>
            <a:endParaRPr lang="en-US" dirty="0"/>
          </a:p>
        </p:txBody>
      </p:sp>
      <p:sp>
        <p:nvSpPr>
          <p:cNvPr id="5" name="Chart Placeholder 4"/>
          <p:cNvSpPr>
            <a:spLocks noGrp="1"/>
          </p:cNvSpPr>
          <p:nvPr>
            <p:ph type="chart" sz="quarter" idx="11"/>
          </p:nvPr>
        </p:nvSpPr>
        <p:spPr>
          <a:xfrm>
            <a:off x="4665600" y="1209600"/>
            <a:ext cx="3726000" cy="4593600"/>
          </a:xfrm>
        </p:spPr>
        <p:txBody>
          <a:bodyPr anchor="ctr"/>
          <a:lstStyle>
            <a:lvl1pPr algn="ctr">
              <a:defRPr/>
            </a:lvl1pPr>
          </a:lstStyle>
          <a:p>
            <a:r>
              <a:rPr lang="zh-TW" altLang="en-US" smtClean="0"/>
              <a:t>按一下圖示以新增圖表</a:t>
            </a:r>
            <a:endParaRPr lang="en-GB" dirty="0" smtClean="0"/>
          </a:p>
        </p:txBody>
      </p:sp>
      <p:sp>
        <p:nvSpPr>
          <p:cNvPr id="6" name="Chart Placeholder 4"/>
          <p:cNvSpPr>
            <a:spLocks noGrp="1"/>
          </p:cNvSpPr>
          <p:nvPr>
            <p:ph type="chart" sz="quarter" idx="12"/>
          </p:nvPr>
        </p:nvSpPr>
        <p:spPr>
          <a:xfrm>
            <a:off x="752400" y="1209600"/>
            <a:ext cx="3726000" cy="4593600"/>
          </a:xfrm>
        </p:spPr>
        <p:txBody>
          <a:bodyPr anchor="ctr"/>
          <a:lstStyle>
            <a:lvl1pPr algn="ctr">
              <a:defRPr/>
            </a:lvl1pPr>
          </a:lstStyle>
          <a:p>
            <a:r>
              <a:rPr lang="zh-TW" altLang="en-US" smtClean="0"/>
              <a:t>按一下圖示以新增圖表</a:t>
            </a:r>
            <a:endParaRPr lang="en-GB" dirty="0" smtClean="0"/>
          </a:p>
        </p:txBody>
      </p:sp>
    </p:spTree>
    <p:extLst>
      <p:ext uri="{BB962C8B-B14F-4D97-AF65-F5344CB8AC3E}">
        <p14:creationId xmlns:p14="http://schemas.microsoft.com/office/powerpoint/2010/main" val="229082724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1 COLUMN CHAR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p>
            <a:r>
              <a:rPr lang="en-US" dirty="0" smtClean="0"/>
              <a:t>Click to edit Master title style</a:t>
            </a:r>
            <a:r>
              <a:rPr lang="en-US" altLang="zh-TW" dirty="0" smtClean="0"/>
              <a:t>(36pt)</a:t>
            </a:r>
            <a:endParaRPr lang="en-US" dirty="0"/>
          </a:p>
        </p:txBody>
      </p:sp>
      <p:sp>
        <p:nvSpPr>
          <p:cNvPr id="9" name="Text Placeholder 8"/>
          <p:cNvSpPr>
            <a:spLocks noGrp="1"/>
          </p:cNvSpPr>
          <p:nvPr>
            <p:ph type="body" sz="quarter" idx="10" hasCustomPrompt="1"/>
          </p:nvPr>
        </p:nvSpPr>
        <p:spPr>
          <a:xfrm>
            <a:off x="752400" y="3607200"/>
            <a:ext cx="7639200" cy="2565000"/>
          </a:xfrm>
        </p:spPr>
        <p:txBody>
          <a:bodyPr/>
          <a:lstStyle>
            <a:lvl1pPr>
              <a:defRPr sz="2400"/>
            </a:lvl1pPr>
            <a:lvl2pPr>
              <a:defRPr sz="1800"/>
            </a:lvl2pPr>
            <a:lvl3pPr>
              <a:defRPr sz="1800"/>
            </a:lvl3pPr>
            <a:lvl4pPr>
              <a:defRPr sz="1800"/>
            </a:lvl4pPr>
            <a:lvl5pPr>
              <a:defRPr sz="1800"/>
            </a:lvl5pPr>
          </a:lstStyle>
          <a:p>
            <a:pPr lvl="0"/>
            <a:r>
              <a:rPr lang="en-US" dirty="0" smtClean="0"/>
              <a:t>Click to edit Master text styles(24pt)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Chart Placeholder 4"/>
          <p:cNvSpPr>
            <a:spLocks noGrp="1"/>
          </p:cNvSpPr>
          <p:nvPr>
            <p:ph type="chart" sz="quarter" idx="11"/>
          </p:nvPr>
        </p:nvSpPr>
        <p:spPr>
          <a:xfrm>
            <a:off x="752400" y="1209600"/>
            <a:ext cx="7639200" cy="2196000"/>
          </a:xfrm>
        </p:spPr>
        <p:txBody>
          <a:bodyPr anchor="ctr"/>
          <a:lstStyle>
            <a:lvl1pPr algn="ctr">
              <a:defRPr/>
            </a:lvl1pPr>
          </a:lstStyle>
          <a:p>
            <a:r>
              <a:rPr lang="zh-TW" altLang="en-US" smtClean="0"/>
              <a:t>按一下圖示以新增圖表</a:t>
            </a:r>
            <a:endParaRPr lang="en-GB" dirty="0" smtClean="0"/>
          </a:p>
        </p:txBody>
      </p:sp>
    </p:spTree>
    <p:extLst>
      <p:ext uri="{BB962C8B-B14F-4D97-AF65-F5344CB8AC3E}">
        <p14:creationId xmlns:p14="http://schemas.microsoft.com/office/powerpoint/2010/main" val="77866153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3 COLUMN CHAR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p>
            <a:r>
              <a:rPr lang="en-US" dirty="0" smtClean="0"/>
              <a:t>Click to edit Master title style</a:t>
            </a:r>
            <a:r>
              <a:rPr lang="en-US" altLang="zh-TW" dirty="0" smtClean="0"/>
              <a:t>(36pt)</a:t>
            </a:r>
            <a:endParaRPr lang="en-US" dirty="0"/>
          </a:p>
        </p:txBody>
      </p:sp>
      <p:sp>
        <p:nvSpPr>
          <p:cNvPr id="5" name="Chart Placeholder 4"/>
          <p:cNvSpPr>
            <a:spLocks noGrp="1"/>
          </p:cNvSpPr>
          <p:nvPr>
            <p:ph type="chart" sz="quarter" idx="11"/>
          </p:nvPr>
        </p:nvSpPr>
        <p:spPr>
          <a:xfrm>
            <a:off x="3412800" y="1209600"/>
            <a:ext cx="2354400" cy="2185200"/>
          </a:xfrm>
        </p:spPr>
        <p:txBody>
          <a:bodyPr anchor="ctr"/>
          <a:lstStyle>
            <a:lvl1pPr algn="ctr">
              <a:defRPr/>
            </a:lvl1pPr>
          </a:lstStyle>
          <a:p>
            <a:r>
              <a:rPr lang="zh-TW" altLang="en-US" smtClean="0"/>
              <a:t>按一下圖示以新增圖表</a:t>
            </a:r>
            <a:endParaRPr lang="en-GB" dirty="0" smtClean="0"/>
          </a:p>
        </p:txBody>
      </p:sp>
      <p:sp>
        <p:nvSpPr>
          <p:cNvPr id="6" name="Chart Placeholder 4"/>
          <p:cNvSpPr>
            <a:spLocks noGrp="1"/>
          </p:cNvSpPr>
          <p:nvPr>
            <p:ph type="chart" sz="quarter" idx="12"/>
          </p:nvPr>
        </p:nvSpPr>
        <p:spPr>
          <a:xfrm>
            <a:off x="752400" y="1209600"/>
            <a:ext cx="2390400" cy="2185200"/>
          </a:xfrm>
        </p:spPr>
        <p:txBody>
          <a:bodyPr anchor="ctr"/>
          <a:lstStyle>
            <a:lvl1pPr algn="ctr">
              <a:defRPr/>
            </a:lvl1pPr>
          </a:lstStyle>
          <a:p>
            <a:r>
              <a:rPr lang="zh-TW" altLang="en-US" smtClean="0"/>
              <a:t>按一下圖示以新增圖表</a:t>
            </a:r>
            <a:endParaRPr lang="en-GB" dirty="0" smtClean="0"/>
          </a:p>
        </p:txBody>
      </p:sp>
      <p:sp>
        <p:nvSpPr>
          <p:cNvPr id="7" name="Text Placeholder 8"/>
          <p:cNvSpPr>
            <a:spLocks noGrp="1"/>
          </p:cNvSpPr>
          <p:nvPr>
            <p:ph type="body" sz="quarter" idx="10" hasCustomPrompt="1"/>
          </p:nvPr>
        </p:nvSpPr>
        <p:spPr>
          <a:xfrm>
            <a:off x="752400" y="3607200"/>
            <a:ext cx="2390400" cy="2641200"/>
          </a:xfrm>
        </p:spPr>
        <p:txBody>
          <a:bodyPr/>
          <a:lstStyle>
            <a:lvl1pPr>
              <a:defRPr sz="2000">
                <a:latin typeface="+mn-ea"/>
                <a:ea typeface="+mn-ea"/>
              </a:defRPr>
            </a:lvl1pPr>
            <a:lvl2pPr>
              <a:defRPr sz="1600">
                <a:latin typeface="+mn-ea"/>
                <a:ea typeface="+mn-ea"/>
              </a:defRPr>
            </a:lvl2pPr>
            <a:lvl3pPr>
              <a:defRPr sz="1600">
                <a:latin typeface="+mn-ea"/>
                <a:ea typeface="+mn-ea"/>
              </a:defRPr>
            </a:lvl3pPr>
            <a:lvl4pPr>
              <a:defRPr sz="1600">
                <a:latin typeface="+mn-ea"/>
                <a:ea typeface="+mn-ea"/>
              </a:defRPr>
            </a:lvl4pPr>
            <a:lvl5pPr>
              <a:defRPr sz="1600">
                <a:latin typeface="+mn-ea"/>
                <a:ea typeface="+mn-ea"/>
              </a:defRPr>
            </a:lvl5pPr>
          </a:lstStyle>
          <a:p>
            <a:pPr lvl="0"/>
            <a:r>
              <a:rPr lang="en-US" dirty="0" smtClean="0"/>
              <a:t>Click to edit Master text styles(24pt)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Chart Placeholder 4"/>
          <p:cNvSpPr>
            <a:spLocks noGrp="1"/>
          </p:cNvSpPr>
          <p:nvPr>
            <p:ph type="chart" sz="quarter" idx="13"/>
          </p:nvPr>
        </p:nvSpPr>
        <p:spPr>
          <a:xfrm>
            <a:off x="6037200" y="1209600"/>
            <a:ext cx="2354400" cy="2185200"/>
          </a:xfrm>
        </p:spPr>
        <p:txBody>
          <a:bodyPr anchor="ctr"/>
          <a:lstStyle>
            <a:lvl1pPr algn="ctr">
              <a:defRPr/>
            </a:lvl1pPr>
          </a:lstStyle>
          <a:p>
            <a:r>
              <a:rPr lang="zh-TW" altLang="en-US" smtClean="0"/>
              <a:t>按一下圖示以新增圖表</a:t>
            </a:r>
            <a:endParaRPr lang="en-GB" dirty="0" smtClean="0"/>
          </a:p>
        </p:txBody>
      </p:sp>
      <p:sp>
        <p:nvSpPr>
          <p:cNvPr id="9" name="Text Placeholder 8"/>
          <p:cNvSpPr>
            <a:spLocks noGrp="1"/>
          </p:cNvSpPr>
          <p:nvPr>
            <p:ph type="body" sz="quarter" idx="14" hasCustomPrompt="1"/>
          </p:nvPr>
        </p:nvSpPr>
        <p:spPr>
          <a:xfrm>
            <a:off x="3376800" y="3607200"/>
            <a:ext cx="2390400" cy="2641200"/>
          </a:xfrm>
        </p:spPr>
        <p:txBody>
          <a:bodyPr/>
          <a:lstStyle>
            <a:lvl1pPr>
              <a:defRPr sz="2000">
                <a:latin typeface="+mn-ea"/>
                <a:ea typeface="+mn-ea"/>
              </a:defRPr>
            </a:lvl1pPr>
            <a:lvl2pPr>
              <a:defRPr sz="1600">
                <a:latin typeface="+mn-ea"/>
                <a:ea typeface="+mn-ea"/>
              </a:defRPr>
            </a:lvl2pPr>
            <a:lvl3pPr>
              <a:defRPr sz="1600">
                <a:latin typeface="+mn-ea"/>
                <a:ea typeface="+mn-ea"/>
              </a:defRPr>
            </a:lvl3pPr>
            <a:lvl4pPr>
              <a:defRPr sz="1600">
                <a:latin typeface="+mn-ea"/>
                <a:ea typeface="+mn-ea"/>
              </a:defRPr>
            </a:lvl4pPr>
            <a:lvl5pPr>
              <a:defRPr sz="1600">
                <a:latin typeface="+mn-ea"/>
                <a:ea typeface="+mn-ea"/>
              </a:defRPr>
            </a:lvl5pPr>
          </a:lstStyle>
          <a:p>
            <a:pPr lvl="0"/>
            <a:r>
              <a:rPr lang="en-US" dirty="0" smtClean="0"/>
              <a:t>Click to edit Master text styles(24pt)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Text Placeholder 8"/>
          <p:cNvSpPr>
            <a:spLocks noGrp="1"/>
          </p:cNvSpPr>
          <p:nvPr>
            <p:ph type="body" sz="quarter" idx="15" hasCustomPrompt="1"/>
          </p:nvPr>
        </p:nvSpPr>
        <p:spPr>
          <a:xfrm>
            <a:off x="6001200" y="3607200"/>
            <a:ext cx="2390400" cy="2641200"/>
          </a:xfrm>
        </p:spPr>
        <p:txBody>
          <a:bodyPr/>
          <a:lstStyle>
            <a:lvl1pPr>
              <a:defRPr sz="2000">
                <a:latin typeface="+mn-ea"/>
                <a:ea typeface="+mn-ea"/>
              </a:defRPr>
            </a:lvl1pPr>
            <a:lvl2pPr>
              <a:defRPr sz="1600">
                <a:latin typeface="+mn-ea"/>
                <a:ea typeface="+mn-ea"/>
              </a:defRPr>
            </a:lvl2pPr>
            <a:lvl3pPr>
              <a:defRPr sz="1600">
                <a:latin typeface="+mn-ea"/>
                <a:ea typeface="+mn-ea"/>
              </a:defRPr>
            </a:lvl3pPr>
            <a:lvl4pPr>
              <a:defRPr sz="1600">
                <a:latin typeface="+mn-ea"/>
                <a:ea typeface="+mn-ea"/>
              </a:defRPr>
            </a:lvl4pPr>
            <a:lvl5pPr>
              <a:defRPr sz="1600">
                <a:latin typeface="+mn-ea"/>
                <a:ea typeface="+mn-ea"/>
              </a:defRPr>
            </a:lvl5pPr>
          </a:lstStyle>
          <a:p>
            <a:pPr lvl="0"/>
            <a:r>
              <a:rPr lang="en-US" dirty="0" smtClean="0"/>
              <a:t>Click to edit Master text styles(24pt)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44133697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p>
            <a:r>
              <a:rPr lang="en-US" dirty="0" smtClean="0"/>
              <a:t>Click to edit Master title style(36pt)</a:t>
            </a:r>
            <a:endParaRPr lang="en-US" dirty="0"/>
          </a:p>
        </p:txBody>
      </p:sp>
      <p:sp>
        <p:nvSpPr>
          <p:cNvPr id="4" name="Picture Placeholder 3"/>
          <p:cNvSpPr>
            <a:spLocks noGrp="1"/>
          </p:cNvSpPr>
          <p:nvPr>
            <p:ph type="pic" sz="quarter" idx="10"/>
          </p:nvPr>
        </p:nvSpPr>
        <p:spPr>
          <a:xfrm>
            <a:off x="752400" y="1209600"/>
            <a:ext cx="7639200" cy="4593600"/>
          </a:xfrm>
        </p:spPr>
        <p:txBody>
          <a:bodyPr anchor="ctr"/>
          <a:lstStyle>
            <a:lvl1pPr algn="ctr">
              <a:defRPr>
                <a:latin typeface="+mn-ea"/>
                <a:ea typeface="+mn-ea"/>
              </a:defRPr>
            </a:lvl1pPr>
          </a:lstStyle>
          <a:p>
            <a:r>
              <a:rPr lang="zh-TW" altLang="en-US" smtClean="0"/>
              <a:t>按一下圖示以新增圖片</a:t>
            </a:r>
            <a:endParaRPr lang="en-GB" dirty="0"/>
          </a:p>
        </p:txBody>
      </p:sp>
    </p:spTree>
    <p:extLst>
      <p:ext uri="{BB962C8B-B14F-4D97-AF65-F5344CB8AC3E}">
        <p14:creationId xmlns:p14="http://schemas.microsoft.com/office/powerpoint/2010/main" val="154668584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nchor="ctr"/>
          <a:lstStyle>
            <a:lvl1pPr algn="ctr">
              <a:defRPr/>
            </a:lvl1pPr>
          </a:lstStyle>
          <a:p>
            <a:r>
              <a:rPr lang="zh-TW" altLang="en-US" smtClean="0"/>
              <a:t>按一下圖示以新增圖片</a:t>
            </a:r>
            <a:endParaRPr lang="en-GB" dirty="0"/>
          </a:p>
        </p:txBody>
      </p:sp>
    </p:spTree>
    <p:extLst>
      <p:ext uri="{BB962C8B-B14F-4D97-AF65-F5344CB8AC3E}">
        <p14:creationId xmlns:p14="http://schemas.microsoft.com/office/powerpoint/2010/main" val="290061338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style(36pt)</a:t>
            </a:r>
            <a:endParaRPr lang="en-US" dirty="0"/>
          </a:p>
        </p:txBody>
      </p:sp>
      <p:sp>
        <p:nvSpPr>
          <p:cNvPr id="9" name="Text Placeholder 8"/>
          <p:cNvSpPr>
            <a:spLocks noGrp="1"/>
          </p:cNvSpPr>
          <p:nvPr>
            <p:ph type="body" sz="quarter" idx="10" hasCustomPrompt="1"/>
          </p:nvPr>
        </p:nvSpPr>
        <p:spPr>
          <a:xfrm>
            <a:off x="752400" y="1209600"/>
            <a:ext cx="7639200" cy="4594225"/>
          </a:xfrm>
        </p:spPr>
        <p:txBody>
          <a:bodyPr/>
          <a:lstStyle>
            <a:lvl1pPr>
              <a:defRPr>
                <a:latin typeface="+mn-ea"/>
                <a:ea typeface="+mn-ea"/>
              </a:defRPr>
            </a:lvl1pPr>
            <a:lvl2pPr>
              <a:defRPr>
                <a:latin typeface="+mn-ea"/>
                <a:ea typeface="+mn-ea"/>
              </a:defRPr>
            </a:lvl2pPr>
            <a:lvl3pPr>
              <a:defRPr>
                <a:latin typeface="+mn-ea"/>
                <a:ea typeface="+mn-ea"/>
              </a:defRPr>
            </a:lvl3pPr>
            <a:lvl4pPr>
              <a:spcAft>
                <a:spcPts val="0"/>
              </a:spcAft>
              <a:defRPr>
                <a:latin typeface="+mn-ea"/>
                <a:ea typeface="+mn-ea"/>
              </a:defRPr>
            </a:lvl4pPr>
            <a:lvl5pPr>
              <a:defRPr>
                <a:latin typeface="+mn-ea"/>
                <a:ea typeface="+mn-ea"/>
              </a:defRPr>
            </a:lvl5pPr>
          </a:lstStyle>
          <a:p>
            <a:pPr lvl="0"/>
            <a:r>
              <a:rPr lang="en-US" dirty="0" smtClean="0"/>
              <a:t>Click to edit Master text styles(24pt)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8149311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PROCESS FIV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p>
            <a:r>
              <a:rPr lang="en-US" dirty="0" smtClean="0"/>
              <a:t>Click to edit Master title style</a:t>
            </a:r>
            <a:r>
              <a:rPr lang="en-US" altLang="zh-TW" dirty="0" smtClean="0"/>
              <a:t>(36pt)</a:t>
            </a:r>
            <a:endParaRPr lang="en-US" dirty="0"/>
          </a:p>
        </p:txBody>
      </p:sp>
      <p:sp>
        <p:nvSpPr>
          <p:cNvPr id="9" name="Text Placeholder 8"/>
          <p:cNvSpPr>
            <a:spLocks noGrp="1"/>
          </p:cNvSpPr>
          <p:nvPr>
            <p:ph type="body" sz="quarter" idx="10" hasCustomPrompt="1"/>
          </p:nvPr>
        </p:nvSpPr>
        <p:spPr>
          <a:xfrm>
            <a:off x="752400" y="2099425"/>
            <a:ext cx="1407600" cy="3704400"/>
          </a:xfrm>
        </p:spPr>
        <p:txBody>
          <a:bodyPr/>
          <a:lstStyle>
            <a:lvl1pPr>
              <a:spcAft>
                <a:spcPts val="0"/>
              </a:spcAft>
              <a:defRPr sz="1600">
                <a:latin typeface="+mn-ea"/>
                <a:ea typeface="+mn-ea"/>
              </a:defRPr>
            </a:lvl1pPr>
            <a:lvl2pPr>
              <a:spcAft>
                <a:spcPts val="0"/>
              </a:spcAft>
              <a:defRPr sz="1600">
                <a:latin typeface="+mn-ea"/>
                <a:ea typeface="+mn-ea"/>
              </a:defRPr>
            </a:lvl2pPr>
            <a:lvl3pPr>
              <a:spcAft>
                <a:spcPts val="0"/>
              </a:spcAft>
              <a:defRPr sz="1600">
                <a:latin typeface="+mn-ea"/>
                <a:ea typeface="+mn-ea"/>
              </a:defRPr>
            </a:lvl3pPr>
            <a:lvl4pPr>
              <a:spcAft>
                <a:spcPts val="0"/>
              </a:spcAft>
              <a:defRPr sz="1600">
                <a:latin typeface="+mn-ea"/>
                <a:ea typeface="+mn-ea"/>
              </a:defRPr>
            </a:lvl4pPr>
            <a:lvl5pPr>
              <a:spcAft>
                <a:spcPts val="0"/>
              </a:spcAft>
              <a:defRPr sz="1600">
                <a:latin typeface="+mn-ea"/>
                <a:ea typeface="+mn-ea"/>
              </a:defRPr>
            </a:lvl5pPr>
          </a:lstStyle>
          <a:p>
            <a:pPr lvl="0"/>
            <a:r>
              <a:rPr lang="en-US" dirty="0" smtClean="0"/>
              <a:t>Click to edit Master text styles(16pt)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8"/>
          <p:cNvSpPr>
            <a:spLocks noGrp="1"/>
          </p:cNvSpPr>
          <p:nvPr>
            <p:ph type="body" sz="quarter" idx="11" hasCustomPrompt="1"/>
          </p:nvPr>
        </p:nvSpPr>
        <p:spPr>
          <a:xfrm>
            <a:off x="2310300" y="2099425"/>
            <a:ext cx="1407600" cy="3704400"/>
          </a:xfrm>
        </p:spPr>
        <p:txBody>
          <a:bodyPr/>
          <a:lstStyle>
            <a:lvl1pPr>
              <a:spcAft>
                <a:spcPts val="0"/>
              </a:spcAft>
              <a:defRPr sz="1600">
                <a:latin typeface="+mn-ea"/>
                <a:ea typeface="+mn-ea"/>
              </a:defRPr>
            </a:lvl1pPr>
            <a:lvl2pPr>
              <a:spcAft>
                <a:spcPts val="0"/>
              </a:spcAft>
              <a:defRPr sz="1600">
                <a:latin typeface="+mn-ea"/>
                <a:ea typeface="+mn-ea"/>
              </a:defRPr>
            </a:lvl2pPr>
            <a:lvl3pPr>
              <a:spcAft>
                <a:spcPts val="0"/>
              </a:spcAft>
              <a:defRPr sz="1600">
                <a:latin typeface="+mn-ea"/>
                <a:ea typeface="+mn-ea"/>
              </a:defRPr>
            </a:lvl3pPr>
            <a:lvl4pPr>
              <a:spcAft>
                <a:spcPts val="0"/>
              </a:spcAft>
              <a:defRPr sz="1600">
                <a:latin typeface="+mn-ea"/>
                <a:ea typeface="+mn-ea"/>
              </a:defRPr>
            </a:lvl4pPr>
            <a:lvl5pPr>
              <a:spcAft>
                <a:spcPts val="0"/>
              </a:spcAft>
              <a:defRPr sz="1600">
                <a:latin typeface="+mn-ea"/>
                <a:ea typeface="+mn-ea"/>
              </a:defRPr>
            </a:lvl5pPr>
          </a:lstStyle>
          <a:p>
            <a:pPr lvl="0"/>
            <a:r>
              <a:rPr lang="en-US" dirty="0" smtClean="0"/>
              <a:t>Click to edit Master text styles</a:t>
            </a:r>
            <a:r>
              <a:rPr lang="en-US" altLang="zh-TW" dirty="0" smtClean="0"/>
              <a:t>(16pt)</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8"/>
          <p:cNvSpPr>
            <a:spLocks noGrp="1"/>
          </p:cNvSpPr>
          <p:nvPr>
            <p:ph type="body" sz="quarter" idx="12" hasCustomPrompt="1"/>
          </p:nvPr>
        </p:nvSpPr>
        <p:spPr>
          <a:xfrm>
            <a:off x="3868200" y="2099425"/>
            <a:ext cx="1407600" cy="3704400"/>
          </a:xfrm>
        </p:spPr>
        <p:txBody>
          <a:bodyPr/>
          <a:lstStyle>
            <a:lvl1pPr>
              <a:spcAft>
                <a:spcPts val="0"/>
              </a:spcAft>
              <a:defRPr sz="1600">
                <a:latin typeface="+mn-ea"/>
                <a:ea typeface="+mn-ea"/>
              </a:defRPr>
            </a:lvl1pPr>
            <a:lvl2pPr>
              <a:spcAft>
                <a:spcPts val="0"/>
              </a:spcAft>
              <a:defRPr sz="1600">
                <a:latin typeface="+mn-ea"/>
                <a:ea typeface="+mn-ea"/>
              </a:defRPr>
            </a:lvl2pPr>
            <a:lvl3pPr>
              <a:spcAft>
                <a:spcPts val="0"/>
              </a:spcAft>
              <a:defRPr sz="1600">
                <a:latin typeface="+mn-ea"/>
                <a:ea typeface="+mn-ea"/>
              </a:defRPr>
            </a:lvl3pPr>
            <a:lvl4pPr>
              <a:spcAft>
                <a:spcPts val="0"/>
              </a:spcAft>
              <a:defRPr sz="1600">
                <a:latin typeface="+mn-ea"/>
                <a:ea typeface="+mn-ea"/>
              </a:defRPr>
            </a:lvl4pPr>
            <a:lvl5pPr>
              <a:spcAft>
                <a:spcPts val="0"/>
              </a:spcAft>
              <a:defRPr sz="1600">
                <a:latin typeface="+mn-ea"/>
                <a:ea typeface="+mn-ea"/>
              </a:defRPr>
            </a:lvl5pPr>
          </a:lstStyle>
          <a:p>
            <a:pPr lvl="0"/>
            <a:r>
              <a:rPr lang="en-US" dirty="0" smtClean="0"/>
              <a:t>Click to edit Master text styles</a:t>
            </a:r>
            <a:r>
              <a:rPr lang="en-US" altLang="zh-TW" dirty="0" smtClean="0"/>
              <a:t>(16pt)</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Text Placeholder 8"/>
          <p:cNvSpPr>
            <a:spLocks noGrp="1"/>
          </p:cNvSpPr>
          <p:nvPr>
            <p:ph type="body" sz="quarter" idx="13" hasCustomPrompt="1"/>
          </p:nvPr>
        </p:nvSpPr>
        <p:spPr>
          <a:xfrm>
            <a:off x="5426100" y="2099425"/>
            <a:ext cx="1407600" cy="3704400"/>
          </a:xfrm>
        </p:spPr>
        <p:txBody>
          <a:bodyPr/>
          <a:lstStyle>
            <a:lvl1pPr>
              <a:spcAft>
                <a:spcPts val="0"/>
              </a:spcAft>
              <a:defRPr sz="1600">
                <a:latin typeface="+mn-ea"/>
                <a:ea typeface="+mn-ea"/>
              </a:defRPr>
            </a:lvl1pPr>
            <a:lvl2pPr>
              <a:spcAft>
                <a:spcPts val="0"/>
              </a:spcAft>
              <a:defRPr sz="1600">
                <a:latin typeface="+mn-ea"/>
                <a:ea typeface="+mn-ea"/>
              </a:defRPr>
            </a:lvl2pPr>
            <a:lvl3pPr>
              <a:spcAft>
                <a:spcPts val="0"/>
              </a:spcAft>
              <a:defRPr sz="1600">
                <a:latin typeface="+mn-ea"/>
                <a:ea typeface="+mn-ea"/>
              </a:defRPr>
            </a:lvl3pPr>
            <a:lvl4pPr>
              <a:spcAft>
                <a:spcPts val="0"/>
              </a:spcAft>
              <a:defRPr sz="1600">
                <a:latin typeface="+mn-ea"/>
                <a:ea typeface="+mn-ea"/>
              </a:defRPr>
            </a:lvl4pPr>
            <a:lvl5pPr>
              <a:spcAft>
                <a:spcPts val="0"/>
              </a:spcAft>
              <a:defRPr sz="1600">
                <a:latin typeface="+mn-ea"/>
                <a:ea typeface="+mn-ea"/>
              </a:defRPr>
            </a:lvl5pPr>
          </a:lstStyle>
          <a:p>
            <a:pPr lvl="0"/>
            <a:r>
              <a:rPr lang="en-US" dirty="0" smtClean="0"/>
              <a:t>Click to edit Master text styles</a:t>
            </a:r>
            <a:r>
              <a:rPr lang="en-US" altLang="zh-TW" dirty="0" smtClean="0"/>
              <a:t>(16pt)</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Text Placeholder 12"/>
          <p:cNvSpPr>
            <a:spLocks noGrp="1"/>
          </p:cNvSpPr>
          <p:nvPr>
            <p:ph type="body" sz="quarter" idx="14" hasCustomPrompt="1"/>
          </p:nvPr>
        </p:nvSpPr>
        <p:spPr>
          <a:xfrm>
            <a:off x="746125" y="1222512"/>
            <a:ext cx="1407600" cy="604800"/>
          </a:xfrm>
          <a:prstGeom prst="homePlate">
            <a:avLst>
              <a:gd name="adj" fmla="val 31970"/>
            </a:avLst>
          </a:prstGeom>
          <a:solidFill>
            <a:schemeClr val="tx2"/>
          </a:solidFill>
        </p:spPr>
        <p:txBody>
          <a:bodyPr lIns="54000" tIns="54000" rIns="54000" bIns="54000" anchor="ctr"/>
          <a:lstStyle>
            <a:lvl1pPr algn="l">
              <a:lnSpc>
                <a:spcPct val="100000"/>
              </a:lnSpc>
              <a:defRPr sz="1600" b="1">
                <a:solidFill>
                  <a:schemeClr val="bg1"/>
                </a:solidFill>
                <a:latin typeface="+mn-ea"/>
                <a:ea typeface="+mn-ea"/>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5" name="Text Placeholder 12"/>
          <p:cNvSpPr>
            <a:spLocks noGrp="1"/>
          </p:cNvSpPr>
          <p:nvPr>
            <p:ph type="body" sz="quarter" idx="15" hasCustomPrompt="1"/>
          </p:nvPr>
        </p:nvSpPr>
        <p:spPr>
          <a:xfrm>
            <a:off x="2305594" y="1222512"/>
            <a:ext cx="1407600" cy="604800"/>
          </a:xfrm>
          <a:prstGeom prst="chevron">
            <a:avLst>
              <a:gd name="adj" fmla="val 31101"/>
            </a:avLst>
          </a:prstGeom>
          <a:solidFill>
            <a:schemeClr val="tx2"/>
          </a:solidFill>
        </p:spPr>
        <p:txBody>
          <a:bodyPr lIns="54000" tIns="54000" rIns="54000" bIns="54000" anchor="ctr"/>
          <a:lstStyle>
            <a:lvl1pPr algn="l">
              <a:lnSpc>
                <a:spcPct val="100000"/>
              </a:lnSpc>
              <a:defRPr sz="1600" b="1">
                <a:solidFill>
                  <a:schemeClr val="bg1"/>
                </a:solidFill>
                <a:latin typeface="+mn-ea"/>
                <a:ea typeface="+mn-ea"/>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6" name="Text Placeholder 12"/>
          <p:cNvSpPr>
            <a:spLocks noGrp="1"/>
          </p:cNvSpPr>
          <p:nvPr>
            <p:ph type="body" sz="quarter" idx="16" hasCustomPrompt="1"/>
          </p:nvPr>
        </p:nvSpPr>
        <p:spPr>
          <a:xfrm>
            <a:off x="3865063" y="1222512"/>
            <a:ext cx="1407600" cy="604800"/>
          </a:xfrm>
          <a:prstGeom prst="chevron">
            <a:avLst>
              <a:gd name="adj" fmla="val 31101"/>
            </a:avLst>
          </a:prstGeom>
          <a:solidFill>
            <a:schemeClr val="tx2"/>
          </a:solidFill>
        </p:spPr>
        <p:txBody>
          <a:bodyPr lIns="54000" tIns="54000" rIns="54000" bIns="54000" anchor="ctr"/>
          <a:lstStyle>
            <a:lvl1pPr algn="l">
              <a:lnSpc>
                <a:spcPct val="100000"/>
              </a:lnSpc>
              <a:defRPr sz="1600" b="1">
                <a:solidFill>
                  <a:schemeClr val="bg1"/>
                </a:solidFill>
                <a:latin typeface="+mn-ea"/>
                <a:ea typeface="+mn-ea"/>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7" name="Text Placeholder 12"/>
          <p:cNvSpPr>
            <a:spLocks noGrp="1"/>
          </p:cNvSpPr>
          <p:nvPr>
            <p:ph type="body" sz="quarter" idx="17" hasCustomPrompt="1"/>
          </p:nvPr>
        </p:nvSpPr>
        <p:spPr>
          <a:xfrm>
            <a:off x="5424532" y="1222512"/>
            <a:ext cx="1407600" cy="604800"/>
          </a:xfrm>
          <a:prstGeom prst="chevron">
            <a:avLst>
              <a:gd name="adj" fmla="val 31101"/>
            </a:avLst>
          </a:prstGeom>
          <a:solidFill>
            <a:schemeClr val="tx2"/>
          </a:solidFill>
        </p:spPr>
        <p:txBody>
          <a:bodyPr lIns="54000" tIns="54000" rIns="54000" bIns="54000" anchor="ctr"/>
          <a:lstStyle>
            <a:lvl1pPr algn="l">
              <a:lnSpc>
                <a:spcPct val="100000"/>
              </a:lnSpc>
              <a:defRPr sz="1600" b="1">
                <a:solidFill>
                  <a:schemeClr val="bg1"/>
                </a:solidFill>
                <a:latin typeface="+mn-ea"/>
                <a:ea typeface="+mn-ea"/>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1" name="Text Placeholder 12"/>
          <p:cNvSpPr>
            <a:spLocks noGrp="1"/>
          </p:cNvSpPr>
          <p:nvPr>
            <p:ph type="body" sz="quarter" idx="18" hasCustomPrompt="1"/>
          </p:nvPr>
        </p:nvSpPr>
        <p:spPr>
          <a:xfrm>
            <a:off x="6984000" y="1222512"/>
            <a:ext cx="1407600" cy="604800"/>
          </a:xfrm>
          <a:prstGeom prst="chevron">
            <a:avLst>
              <a:gd name="adj" fmla="val 31101"/>
            </a:avLst>
          </a:prstGeom>
          <a:solidFill>
            <a:schemeClr val="tx2"/>
          </a:solidFill>
        </p:spPr>
        <p:txBody>
          <a:bodyPr lIns="54000" tIns="54000" rIns="54000" bIns="54000" anchor="ctr"/>
          <a:lstStyle>
            <a:lvl1pPr algn="l">
              <a:lnSpc>
                <a:spcPct val="100000"/>
              </a:lnSpc>
              <a:defRPr sz="1600" b="1">
                <a:solidFill>
                  <a:schemeClr val="bg1"/>
                </a:solidFill>
                <a:latin typeface="+mn-ea"/>
                <a:ea typeface="+mn-ea"/>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2" name="Text Placeholder 8"/>
          <p:cNvSpPr>
            <a:spLocks noGrp="1"/>
          </p:cNvSpPr>
          <p:nvPr>
            <p:ph type="body" sz="quarter" idx="19" hasCustomPrompt="1"/>
          </p:nvPr>
        </p:nvSpPr>
        <p:spPr>
          <a:xfrm>
            <a:off x="6984000" y="2099425"/>
            <a:ext cx="1407600" cy="3704400"/>
          </a:xfrm>
        </p:spPr>
        <p:txBody>
          <a:bodyPr/>
          <a:lstStyle>
            <a:lvl1pPr>
              <a:spcAft>
                <a:spcPts val="0"/>
              </a:spcAft>
              <a:defRPr sz="1600">
                <a:latin typeface="+mn-ea"/>
                <a:ea typeface="+mn-ea"/>
              </a:defRPr>
            </a:lvl1pPr>
            <a:lvl2pPr>
              <a:spcAft>
                <a:spcPts val="0"/>
              </a:spcAft>
              <a:defRPr sz="1600">
                <a:latin typeface="+mn-ea"/>
                <a:ea typeface="+mn-ea"/>
              </a:defRPr>
            </a:lvl2pPr>
            <a:lvl3pPr>
              <a:spcAft>
                <a:spcPts val="0"/>
              </a:spcAft>
              <a:defRPr sz="1600">
                <a:latin typeface="+mn-ea"/>
                <a:ea typeface="+mn-ea"/>
              </a:defRPr>
            </a:lvl3pPr>
            <a:lvl4pPr>
              <a:spcAft>
                <a:spcPts val="0"/>
              </a:spcAft>
              <a:defRPr sz="1600">
                <a:latin typeface="+mn-ea"/>
                <a:ea typeface="+mn-ea"/>
              </a:defRPr>
            </a:lvl4pPr>
            <a:lvl5pPr>
              <a:spcAft>
                <a:spcPts val="0"/>
              </a:spcAft>
              <a:defRPr sz="1600">
                <a:latin typeface="+mn-ea"/>
                <a:ea typeface="+mn-ea"/>
              </a:defRPr>
            </a:lvl5pPr>
          </a:lstStyle>
          <a:p>
            <a:pPr lvl="0"/>
            <a:r>
              <a:rPr lang="en-US" dirty="0" smtClean="0"/>
              <a:t>Click to edit Master text styles</a:t>
            </a:r>
            <a:r>
              <a:rPr lang="en-US" altLang="zh-TW" dirty="0" smtClean="0"/>
              <a:t>(16pt)</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877598120"/>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PROCESS FOUR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lvl1pPr>
              <a:defRPr>
                <a:latin typeface="+mn-ea"/>
                <a:ea typeface="+mn-ea"/>
              </a:defRPr>
            </a:lvl1pPr>
          </a:lstStyle>
          <a:p>
            <a:r>
              <a:rPr lang="en-US" dirty="0" smtClean="0"/>
              <a:t>Click to edit Master title style</a:t>
            </a:r>
            <a:r>
              <a:rPr lang="en-US" altLang="zh-TW" dirty="0" smtClean="0"/>
              <a:t>(36pt)</a:t>
            </a:r>
            <a:endParaRPr lang="en-US" dirty="0"/>
          </a:p>
        </p:txBody>
      </p:sp>
      <p:sp>
        <p:nvSpPr>
          <p:cNvPr id="9" name="Text Placeholder 8"/>
          <p:cNvSpPr>
            <a:spLocks noGrp="1"/>
          </p:cNvSpPr>
          <p:nvPr>
            <p:ph type="body" sz="quarter" idx="10" hasCustomPrompt="1"/>
          </p:nvPr>
        </p:nvSpPr>
        <p:spPr>
          <a:xfrm>
            <a:off x="752400" y="2099425"/>
            <a:ext cx="1760400" cy="3704400"/>
          </a:xfrm>
        </p:spPr>
        <p:txBody>
          <a:bodyPr/>
          <a:lstStyle>
            <a:lvl1pPr>
              <a:defRPr sz="1600">
                <a:latin typeface="+mn-ea"/>
                <a:ea typeface="+mn-ea"/>
              </a:defRPr>
            </a:lvl1pPr>
            <a:lvl2pPr>
              <a:defRPr sz="1600">
                <a:latin typeface="+mn-ea"/>
                <a:ea typeface="+mn-ea"/>
              </a:defRPr>
            </a:lvl2pPr>
            <a:lvl3pPr>
              <a:defRPr sz="1600">
                <a:latin typeface="+mn-ea"/>
                <a:ea typeface="+mn-ea"/>
              </a:defRPr>
            </a:lvl3pPr>
            <a:lvl4pPr>
              <a:defRPr sz="1600">
                <a:latin typeface="+mn-ea"/>
                <a:ea typeface="+mn-ea"/>
              </a:defRPr>
            </a:lvl4pPr>
            <a:lvl5pPr>
              <a:defRPr sz="1600">
                <a:latin typeface="+mn-ea"/>
                <a:ea typeface="+mn-ea"/>
              </a:defRPr>
            </a:lvl5pPr>
          </a:lstStyle>
          <a:p>
            <a:pPr lvl="0"/>
            <a:r>
              <a:rPr lang="en-US" dirty="0" smtClean="0"/>
              <a:t>Click to edit Master text styles</a:t>
            </a:r>
            <a:r>
              <a:rPr lang="en-US" altLang="zh-TW" dirty="0" smtClean="0"/>
              <a:t>(16pt)</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8"/>
          <p:cNvSpPr>
            <a:spLocks noGrp="1"/>
          </p:cNvSpPr>
          <p:nvPr>
            <p:ph type="body" sz="quarter" idx="11" hasCustomPrompt="1"/>
          </p:nvPr>
        </p:nvSpPr>
        <p:spPr>
          <a:xfrm>
            <a:off x="2712000" y="2099425"/>
            <a:ext cx="1760400" cy="3704400"/>
          </a:xfrm>
        </p:spPr>
        <p:txBody>
          <a:bodyPr/>
          <a:lstStyle>
            <a:lvl1pPr>
              <a:defRPr sz="1600">
                <a:latin typeface="+mn-ea"/>
                <a:ea typeface="+mn-ea"/>
              </a:defRPr>
            </a:lvl1pPr>
            <a:lvl2pPr>
              <a:defRPr sz="1600">
                <a:latin typeface="+mn-ea"/>
                <a:ea typeface="+mn-ea"/>
              </a:defRPr>
            </a:lvl2pPr>
            <a:lvl3pPr>
              <a:defRPr sz="1600">
                <a:latin typeface="+mn-ea"/>
                <a:ea typeface="+mn-ea"/>
              </a:defRPr>
            </a:lvl3pPr>
            <a:lvl4pPr>
              <a:defRPr sz="1600">
                <a:latin typeface="+mn-ea"/>
                <a:ea typeface="+mn-ea"/>
              </a:defRPr>
            </a:lvl4pPr>
            <a:lvl5pPr>
              <a:defRPr sz="1600">
                <a:latin typeface="+mn-ea"/>
                <a:ea typeface="+mn-ea"/>
              </a:defRPr>
            </a:lvl5pPr>
          </a:lstStyle>
          <a:p>
            <a:pPr lvl="0"/>
            <a:r>
              <a:rPr lang="en-US" dirty="0" smtClean="0"/>
              <a:t>Click to edit Master text styles</a:t>
            </a:r>
            <a:r>
              <a:rPr lang="en-US" altLang="zh-TW" dirty="0" smtClean="0"/>
              <a:t>(16pt)</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8"/>
          <p:cNvSpPr>
            <a:spLocks noGrp="1"/>
          </p:cNvSpPr>
          <p:nvPr>
            <p:ph type="body" sz="quarter" idx="12" hasCustomPrompt="1"/>
          </p:nvPr>
        </p:nvSpPr>
        <p:spPr>
          <a:xfrm>
            <a:off x="4671600" y="2099425"/>
            <a:ext cx="1760400" cy="3704400"/>
          </a:xfrm>
        </p:spPr>
        <p:txBody>
          <a:bodyPr/>
          <a:lstStyle>
            <a:lvl1pPr>
              <a:defRPr sz="1600">
                <a:latin typeface="+mn-ea"/>
                <a:ea typeface="+mn-ea"/>
              </a:defRPr>
            </a:lvl1pPr>
            <a:lvl2pPr>
              <a:defRPr sz="1600">
                <a:latin typeface="+mn-ea"/>
                <a:ea typeface="+mn-ea"/>
              </a:defRPr>
            </a:lvl2pPr>
            <a:lvl3pPr>
              <a:defRPr sz="1600">
                <a:latin typeface="+mn-ea"/>
                <a:ea typeface="+mn-ea"/>
              </a:defRPr>
            </a:lvl3pPr>
            <a:lvl4pPr>
              <a:defRPr sz="1600">
                <a:latin typeface="+mn-ea"/>
                <a:ea typeface="+mn-ea"/>
              </a:defRPr>
            </a:lvl4pPr>
            <a:lvl5pPr>
              <a:defRPr sz="1600">
                <a:latin typeface="+mn-ea"/>
                <a:ea typeface="+mn-ea"/>
              </a:defRPr>
            </a:lvl5pPr>
          </a:lstStyle>
          <a:p>
            <a:pPr lvl="0"/>
            <a:r>
              <a:rPr lang="en-US" dirty="0" smtClean="0"/>
              <a:t>Click to edit Master text styles</a:t>
            </a:r>
            <a:r>
              <a:rPr lang="en-US" altLang="zh-TW" dirty="0" smtClean="0"/>
              <a:t>(16pt)</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Text Placeholder 8"/>
          <p:cNvSpPr>
            <a:spLocks noGrp="1"/>
          </p:cNvSpPr>
          <p:nvPr>
            <p:ph type="body" sz="quarter" idx="13" hasCustomPrompt="1"/>
          </p:nvPr>
        </p:nvSpPr>
        <p:spPr>
          <a:xfrm>
            <a:off x="6631200" y="2099425"/>
            <a:ext cx="1760400" cy="3704400"/>
          </a:xfrm>
        </p:spPr>
        <p:txBody>
          <a:bodyPr/>
          <a:lstStyle>
            <a:lvl1pPr>
              <a:defRPr sz="1600">
                <a:latin typeface="+mn-ea"/>
                <a:ea typeface="+mn-ea"/>
              </a:defRPr>
            </a:lvl1pPr>
            <a:lvl2pPr>
              <a:defRPr sz="1600">
                <a:latin typeface="+mn-ea"/>
                <a:ea typeface="+mn-ea"/>
              </a:defRPr>
            </a:lvl2pPr>
            <a:lvl3pPr>
              <a:defRPr sz="1600">
                <a:latin typeface="+mn-ea"/>
                <a:ea typeface="+mn-ea"/>
              </a:defRPr>
            </a:lvl3pPr>
            <a:lvl4pPr>
              <a:defRPr sz="1600">
                <a:latin typeface="+mn-ea"/>
                <a:ea typeface="+mn-ea"/>
              </a:defRPr>
            </a:lvl4pPr>
            <a:lvl5pPr>
              <a:defRPr sz="1600">
                <a:latin typeface="+mn-ea"/>
                <a:ea typeface="+mn-ea"/>
              </a:defRPr>
            </a:lvl5pPr>
          </a:lstStyle>
          <a:p>
            <a:pPr lvl="0"/>
            <a:r>
              <a:rPr lang="en-US" dirty="0" smtClean="0"/>
              <a:t>Click to edit Master text styles</a:t>
            </a:r>
            <a:r>
              <a:rPr lang="en-US" altLang="zh-TW" dirty="0" smtClean="0"/>
              <a:t>(16pt)</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Text Placeholder 12"/>
          <p:cNvSpPr>
            <a:spLocks noGrp="1"/>
          </p:cNvSpPr>
          <p:nvPr>
            <p:ph type="body" sz="quarter" idx="14" hasCustomPrompt="1"/>
          </p:nvPr>
        </p:nvSpPr>
        <p:spPr>
          <a:xfrm>
            <a:off x="746125" y="1222512"/>
            <a:ext cx="1760400" cy="604800"/>
          </a:xfrm>
          <a:prstGeom prst="homePlate">
            <a:avLst>
              <a:gd name="adj" fmla="val 31970"/>
            </a:avLst>
          </a:prstGeom>
          <a:solidFill>
            <a:schemeClr val="tx2"/>
          </a:solidFill>
        </p:spPr>
        <p:txBody>
          <a:bodyPr vert="horz" lIns="54000" tIns="54000" rIns="54000" bIns="54000" rtlCol="0" anchor="ctr" anchorCtr="0">
            <a:noAutofit/>
          </a:bodyPr>
          <a:lstStyle>
            <a:lvl1pPr>
              <a:spcAft>
                <a:spcPts val="0"/>
              </a:spcAft>
              <a:defRPr lang="en-GB" sz="1600" b="1" dirty="0">
                <a:solidFill>
                  <a:schemeClr val="bg1"/>
                </a:solidFill>
                <a:latin typeface="+mn-ea"/>
              </a:defRPr>
            </a:lvl1pPr>
          </a:lstStyle>
          <a:p>
            <a:pPr lvl="0">
              <a:lnSpc>
                <a:spcPct val="100000"/>
              </a:lnSpc>
            </a:pPr>
            <a:r>
              <a:rPr lang="en-US" dirty="0" smtClean="0"/>
              <a:t>Click to add text</a:t>
            </a:r>
            <a:endParaRPr lang="en-GB" dirty="0"/>
          </a:p>
        </p:txBody>
      </p:sp>
      <p:sp>
        <p:nvSpPr>
          <p:cNvPr id="15" name="Text Placeholder 12"/>
          <p:cNvSpPr>
            <a:spLocks noGrp="1"/>
          </p:cNvSpPr>
          <p:nvPr>
            <p:ph type="body" sz="quarter" idx="15" hasCustomPrompt="1"/>
          </p:nvPr>
        </p:nvSpPr>
        <p:spPr>
          <a:xfrm>
            <a:off x="2707817" y="1222512"/>
            <a:ext cx="1760400" cy="604800"/>
          </a:xfrm>
          <a:prstGeom prst="chevron">
            <a:avLst>
              <a:gd name="adj" fmla="val 31101"/>
            </a:avLst>
          </a:prstGeom>
          <a:solidFill>
            <a:schemeClr val="tx2"/>
          </a:solidFill>
        </p:spPr>
        <p:txBody>
          <a:bodyPr vert="horz" lIns="54000" tIns="54000" rIns="54000" bIns="54000" rtlCol="0" anchor="ctr" anchorCtr="0">
            <a:noAutofit/>
          </a:bodyPr>
          <a:lstStyle>
            <a:lvl1pPr>
              <a:spcAft>
                <a:spcPts val="0"/>
              </a:spcAft>
              <a:defRPr lang="en-GB" sz="1600" b="1" dirty="0">
                <a:solidFill>
                  <a:schemeClr val="bg1"/>
                </a:solidFill>
                <a:latin typeface="+mn-ea"/>
              </a:defRPr>
            </a:lvl1pPr>
          </a:lstStyle>
          <a:p>
            <a:pPr lvl="0">
              <a:lnSpc>
                <a:spcPct val="100000"/>
              </a:lnSpc>
            </a:pPr>
            <a:r>
              <a:rPr lang="en-US" dirty="0" smtClean="0"/>
              <a:t>Click to add text</a:t>
            </a:r>
            <a:endParaRPr lang="en-GB" dirty="0"/>
          </a:p>
        </p:txBody>
      </p:sp>
      <p:sp>
        <p:nvSpPr>
          <p:cNvPr id="16" name="Text Placeholder 12"/>
          <p:cNvSpPr>
            <a:spLocks noGrp="1"/>
          </p:cNvSpPr>
          <p:nvPr>
            <p:ph type="body" sz="quarter" idx="16" hasCustomPrompt="1"/>
          </p:nvPr>
        </p:nvSpPr>
        <p:spPr>
          <a:xfrm>
            <a:off x="4669509" y="1222512"/>
            <a:ext cx="1760400" cy="604800"/>
          </a:xfrm>
          <a:prstGeom prst="chevron">
            <a:avLst>
              <a:gd name="adj" fmla="val 31101"/>
            </a:avLst>
          </a:prstGeom>
          <a:solidFill>
            <a:schemeClr val="tx2"/>
          </a:solidFill>
        </p:spPr>
        <p:txBody>
          <a:bodyPr vert="horz" lIns="54000" tIns="54000" rIns="54000" bIns="54000" rtlCol="0" anchor="ctr" anchorCtr="0">
            <a:noAutofit/>
          </a:bodyPr>
          <a:lstStyle>
            <a:lvl1pPr>
              <a:spcAft>
                <a:spcPts val="0"/>
              </a:spcAft>
              <a:defRPr lang="en-GB" sz="1600" b="1" dirty="0">
                <a:solidFill>
                  <a:schemeClr val="bg1"/>
                </a:solidFill>
                <a:latin typeface="+mn-ea"/>
              </a:defRPr>
            </a:lvl1pPr>
          </a:lstStyle>
          <a:p>
            <a:pPr lvl="0">
              <a:lnSpc>
                <a:spcPct val="100000"/>
              </a:lnSpc>
            </a:pPr>
            <a:r>
              <a:rPr lang="en-US" dirty="0" smtClean="0"/>
              <a:t>Click to add text</a:t>
            </a:r>
            <a:endParaRPr lang="en-GB" dirty="0"/>
          </a:p>
        </p:txBody>
      </p:sp>
      <p:sp>
        <p:nvSpPr>
          <p:cNvPr id="17" name="Text Placeholder 12"/>
          <p:cNvSpPr>
            <a:spLocks noGrp="1"/>
          </p:cNvSpPr>
          <p:nvPr>
            <p:ph type="body" sz="quarter" idx="17" hasCustomPrompt="1"/>
          </p:nvPr>
        </p:nvSpPr>
        <p:spPr>
          <a:xfrm>
            <a:off x="6631200" y="1222512"/>
            <a:ext cx="1760400" cy="604800"/>
          </a:xfrm>
          <a:prstGeom prst="chevron">
            <a:avLst>
              <a:gd name="adj" fmla="val 31101"/>
            </a:avLst>
          </a:prstGeom>
          <a:solidFill>
            <a:schemeClr val="tx2"/>
          </a:solidFill>
        </p:spPr>
        <p:txBody>
          <a:bodyPr vert="horz" lIns="54000" tIns="54000" rIns="54000" bIns="54000" rtlCol="0" anchor="ctr" anchorCtr="0">
            <a:noAutofit/>
          </a:bodyPr>
          <a:lstStyle>
            <a:lvl1pPr>
              <a:spcAft>
                <a:spcPts val="0"/>
              </a:spcAft>
              <a:defRPr lang="en-GB" sz="1600" b="1" dirty="0">
                <a:solidFill>
                  <a:schemeClr val="bg1"/>
                </a:solidFill>
                <a:latin typeface="+mn-ea"/>
              </a:defRPr>
            </a:lvl1pPr>
          </a:lstStyle>
          <a:p>
            <a:pPr lvl="0">
              <a:lnSpc>
                <a:spcPct val="100000"/>
              </a:lnSpc>
            </a:pPr>
            <a:r>
              <a:rPr lang="en-US" dirty="0" smtClean="0"/>
              <a:t>Click to add text</a:t>
            </a:r>
            <a:endParaRPr lang="en-GB" dirty="0"/>
          </a:p>
        </p:txBody>
      </p:sp>
    </p:spTree>
    <p:extLst>
      <p:ext uri="{BB962C8B-B14F-4D97-AF65-F5344CB8AC3E}">
        <p14:creationId xmlns:p14="http://schemas.microsoft.com/office/powerpoint/2010/main" val="2683865940"/>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QUAD WITH CEN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p>
            <a:r>
              <a:rPr lang="en-US" dirty="0" smtClean="0"/>
              <a:t>Click to edit Master title style</a:t>
            </a:r>
            <a:r>
              <a:rPr lang="en-US" altLang="zh-TW" dirty="0" smtClean="0"/>
              <a:t>(36pt)</a:t>
            </a:r>
            <a:endParaRPr lang="en-US" dirty="0"/>
          </a:p>
        </p:txBody>
      </p:sp>
      <p:sp>
        <p:nvSpPr>
          <p:cNvPr id="16" name="Text Placeholder 10"/>
          <p:cNvSpPr>
            <a:spLocks noGrp="1"/>
          </p:cNvSpPr>
          <p:nvPr>
            <p:ph type="body" sz="quarter" idx="21"/>
          </p:nvPr>
        </p:nvSpPr>
        <p:spPr bwMode="gray">
          <a:xfrm>
            <a:off x="3957564" y="2906130"/>
            <a:ext cx="1191600" cy="1192053"/>
          </a:xfrm>
          <a:prstGeom prst="ellipse">
            <a:avLst/>
          </a:prstGeom>
          <a:solidFill>
            <a:schemeClr val="accent1"/>
          </a:solidFill>
          <a:ln>
            <a:noFill/>
          </a:ln>
        </p:spPr>
        <p:txBody>
          <a:bodyPr lIns="54000" tIns="54000" rIns="54000" bIns="54000" anchor="ctr" anchorCtr="1">
            <a:noAutofit/>
          </a:bodyPr>
          <a:lstStyle>
            <a:lvl1pPr algn="ctr">
              <a:defRPr sz="1100">
                <a:solidFill>
                  <a:schemeClr val="bg1"/>
                </a:solidFill>
                <a:latin typeface="+mn-ea"/>
                <a:ea typeface="+mn-ea"/>
                <a:cs typeface="Arial" panose="020B0604020202020204" pitchFamily="34" charset="0"/>
              </a:defRPr>
            </a:lvl1pPr>
          </a:lstStyle>
          <a:p>
            <a:pPr lvl="0"/>
            <a:r>
              <a:rPr lang="zh-TW" altLang="en-US" smtClean="0"/>
              <a:t>按一下以編輯母片文字樣式</a:t>
            </a:r>
          </a:p>
        </p:txBody>
      </p:sp>
      <p:sp>
        <p:nvSpPr>
          <p:cNvPr id="17" name="Text Placeholder 20"/>
          <p:cNvSpPr>
            <a:spLocks noGrp="1"/>
          </p:cNvSpPr>
          <p:nvPr>
            <p:ph type="body" sz="quarter" idx="26"/>
          </p:nvPr>
        </p:nvSpPr>
        <p:spPr bwMode="gray">
          <a:xfrm>
            <a:off x="752510" y="12096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ea"/>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zh-TW" altLang="en-US" smtClean="0"/>
              <a:t>按一下以編輯母片文字樣式</a:t>
            </a:r>
          </a:p>
        </p:txBody>
      </p:sp>
      <p:sp>
        <p:nvSpPr>
          <p:cNvPr id="24" name="AutoShape 20"/>
          <p:cNvSpPr>
            <a:spLocks noChangeArrowheads="1"/>
          </p:cNvSpPr>
          <p:nvPr userDrawn="1"/>
        </p:nvSpPr>
        <p:spPr bwMode="gray">
          <a:xfrm rot="2700000" flipH="1" flipV="1">
            <a:off x="4963484" y="4009375"/>
            <a:ext cx="396053" cy="359847"/>
          </a:xfrm>
          <a:prstGeom prst="rightArrow">
            <a:avLst>
              <a:gd name="adj1" fmla="val 63333"/>
              <a:gd name="adj2" fmla="val 49582"/>
            </a:avLst>
          </a:prstGeom>
          <a:solidFill>
            <a:srgbClr val="00338D"/>
          </a:solidFill>
          <a:ln w="6350" algn="ctr">
            <a:noFill/>
            <a:miter lim="800000"/>
            <a:headEnd/>
            <a:tailEnd/>
          </a:ln>
          <a:effectLst/>
        </p:spPr>
        <p:txBody>
          <a:bodyPr rot="10800000" wrap="none" anchor="ctr">
            <a:noAutofit/>
          </a:bodyPr>
          <a:lstStyle/>
          <a:p>
            <a:endParaRPr lang="en-CA" sz="1400" dirty="0">
              <a:solidFill>
                <a:srgbClr val="483698"/>
              </a:solidFill>
              <a:latin typeface="微軟正黑體" panose="020B0604030504040204" pitchFamily="34" charset="-120"/>
            </a:endParaRPr>
          </a:p>
        </p:txBody>
      </p:sp>
      <p:sp>
        <p:nvSpPr>
          <p:cNvPr id="25" name="AutoShape 20"/>
          <p:cNvSpPr>
            <a:spLocks noChangeArrowheads="1"/>
          </p:cNvSpPr>
          <p:nvPr userDrawn="1"/>
        </p:nvSpPr>
        <p:spPr bwMode="gray">
          <a:xfrm rot="18900000" flipV="1">
            <a:off x="3749594" y="4014666"/>
            <a:ext cx="408055" cy="349264"/>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微軟正黑體" panose="020B0604030504040204" pitchFamily="34" charset="-120"/>
            </a:endParaRPr>
          </a:p>
        </p:txBody>
      </p:sp>
      <p:sp>
        <p:nvSpPr>
          <p:cNvPr id="26" name="Text Placeholder 20"/>
          <p:cNvSpPr>
            <a:spLocks noGrp="1"/>
          </p:cNvSpPr>
          <p:nvPr>
            <p:ph type="body" sz="quarter" idx="48"/>
          </p:nvPr>
        </p:nvSpPr>
        <p:spPr bwMode="gray">
          <a:xfrm>
            <a:off x="752510" y="39708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ea"/>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zh-TW" altLang="en-US" smtClean="0"/>
              <a:t>按一下以編輯母片文字樣式</a:t>
            </a:r>
          </a:p>
        </p:txBody>
      </p:sp>
      <p:sp>
        <p:nvSpPr>
          <p:cNvPr id="27" name="Text Placeholder 20"/>
          <p:cNvSpPr>
            <a:spLocks noGrp="1"/>
          </p:cNvSpPr>
          <p:nvPr>
            <p:ph type="body" sz="quarter" idx="50"/>
          </p:nvPr>
        </p:nvSpPr>
        <p:spPr bwMode="gray">
          <a:xfrm>
            <a:off x="5508000" y="12096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ea"/>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zh-TW" altLang="en-US" smtClean="0"/>
              <a:t>按一下以編輯母片文字樣式</a:t>
            </a:r>
          </a:p>
        </p:txBody>
      </p:sp>
      <p:sp>
        <p:nvSpPr>
          <p:cNvPr id="28" name="Text Placeholder 20"/>
          <p:cNvSpPr>
            <a:spLocks noGrp="1"/>
          </p:cNvSpPr>
          <p:nvPr>
            <p:ph type="body" sz="quarter" idx="52"/>
          </p:nvPr>
        </p:nvSpPr>
        <p:spPr bwMode="gray">
          <a:xfrm>
            <a:off x="5508000" y="3970800"/>
            <a:ext cx="2885771" cy="388800"/>
          </a:xfrm>
          <a:prstGeom prst="rect">
            <a:avLst/>
          </a:prstGeom>
          <a:solidFill>
            <a:srgbClr val="00338D"/>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ea"/>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zh-TW" altLang="en-US" smtClean="0"/>
              <a:t>按一下以編輯母片文字樣式</a:t>
            </a:r>
          </a:p>
        </p:txBody>
      </p:sp>
      <p:sp>
        <p:nvSpPr>
          <p:cNvPr id="29" name="AutoShape 20"/>
          <p:cNvSpPr>
            <a:spLocks noChangeArrowheads="1"/>
          </p:cNvSpPr>
          <p:nvPr userDrawn="1"/>
        </p:nvSpPr>
        <p:spPr bwMode="gray">
          <a:xfrm rot="2700000">
            <a:off x="3762968" y="2667998"/>
            <a:ext cx="382279" cy="377055"/>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微軟正黑體" panose="020B0604030504040204" pitchFamily="34" charset="-120"/>
            </a:endParaRPr>
          </a:p>
        </p:txBody>
      </p:sp>
      <p:sp>
        <p:nvSpPr>
          <p:cNvPr id="30" name="AutoShape 20"/>
          <p:cNvSpPr>
            <a:spLocks noChangeArrowheads="1"/>
          </p:cNvSpPr>
          <p:nvPr userDrawn="1"/>
        </p:nvSpPr>
        <p:spPr bwMode="gray">
          <a:xfrm rot="18900000" flipH="1">
            <a:off x="4964093" y="2673543"/>
            <a:ext cx="393864" cy="365965"/>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微軟正黑體" panose="020B0604030504040204" pitchFamily="34" charset="-120"/>
            </a:endParaRPr>
          </a:p>
        </p:txBody>
      </p:sp>
      <p:sp>
        <p:nvSpPr>
          <p:cNvPr id="31" name="Text Placeholder 3"/>
          <p:cNvSpPr>
            <a:spLocks noGrp="1"/>
          </p:cNvSpPr>
          <p:nvPr>
            <p:ph type="body" sz="quarter" idx="53"/>
          </p:nvPr>
        </p:nvSpPr>
        <p:spPr>
          <a:xfrm>
            <a:off x="752510" y="1598400"/>
            <a:ext cx="2887200" cy="1447300"/>
          </a:xfrm>
          <a:ln w="12700">
            <a:solidFill>
              <a:schemeClr val="tx2"/>
            </a:solidFill>
          </a:ln>
        </p:spPr>
        <p:txBody>
          <a:bodyPr lIns="54000" tIns="54000" rIns="54000" bIns="54000">
            <a:noAutofit/>
          </a:bodyPr>
          <a:lstStyle>
            <a:lvl1pPr>
              <a:defRPr sz="1000">
                <a:latin typeface="+mn-ea"/>
                <a:ea typeface="+mn-ea"/>
              </a:defRPr>
            </a:lvl1pPr>
            <a:lvl2pPr>
              <a:defRPr sz="1000">
                <a:latin typeface="+mn-ea"/>
                <a:ea typeface="+mn-ea"/>
              </a:defRPr>
            </a:lvl2pPr>
            <a:lvl3pPr>
              <a:defRPr sz="1000">
                <a:latin typeface="+mn-ea"/>
                <a:ea typeface="+mn-ea"/>
              </a:defRPr>
            </a:lvl3pPr>
            <a:lvl4pPr>
              <a:defRPr sz="1000">
                <a:latin typeface="+mn-ea"/>
                <a:ea typeface="+mn-ea"/>
              </a:defRPr>
            </a:lvl4pPr>
            <a:lvl5pPr>
              <a:defRPr sz="10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32" name="Text Placeholder 3"/>
          <p:cNvSpPr>
            <a:spLocks noGrp="1"/>
          </p:cNvSpPr>
          <p:nvPr>
            <p:ph type="body" sz="quarter" idx="54"/>
          </p:nvPr>
        </p:nvSpPr>
        <p:spPr>
          <a:xfrm>
            <a:off x="752510" y="4355784"/>
            <a:ext cx="2887200" cy="1447300"/>
          </a:xfrm>
          <a:ln w="12700">
            <a:solidFill>
              <a:schemeClr val="tx2"/>
            </a:solidFill>
          </a:ln>
        </p:spPr>
        <p:txBody>
          <a:bodyPr lIns="54000" tIns="54000" rIns="54000" bIns="54000">
            <a:noAutofit/>
          </a:bodyPr>
          <a:lstStyle>
            <a:lvl1pPr>
              <a:defRPr sz="1000">
                <a:latin typeface="+mn-ea"/>
                <a:ea typeface="+mn-ea"/>
              </a:defRPr>
            </a:lvl1pPr>
            <a:lvl2pPr>
              <a:defRPr sz="1000">
                <a:latin typeface="+mn-ea"/>
                <a:ea typeface="+mn-ea"/>
              </a:defRPr>
            </a:lvl2pPr>
            <a:lvl3pPr>
              <a:defRPr sz="1000">
                <a:latin typeface="+mn-ea"/>
                <a:ea typeface="+mn-ea"/>
              </a:defRPr>
            </a:lvl3pPr>
            <a:lvl4pPr>
              <a:defRPr sz="1000">
                <a:latin typeface="+mn-ea"/>
                <a:ea typeface="+mn-ea"/>
              </a:defRPr>
            </a:lvl4pPr>
            <a:lvl5pPr>
              <a:defRPr sz="10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33" name="Text Placeholder 3"/>
          <p:cNvSpPr>
            <a:spLocks noGrp="1"/>
          </p:cNvSpPr>
          <p:nvPr>
            <p:ph type="body" sz="quarter" idx="55"/>
          </p:nvPr>
        </p:nvSpPr>
        <p:spPr>
          <a:xfrm>
            <a:off x="5506571" y="1598400"/>
            <a:ext cx="2887200" cy="1447300"/>
          </a:xfrm>
          <a:ln w="12700">
            <a:solidFill>
              <a:schemeClr val="tx2"/>
            </a:solidFill>
          </a:ln>
        </p:spPr>
        <p:txBody>
          <a:bodyPr lIns="54000" tIns="54000" rIns="54000" bIns="54000">
            <a:noAutofit/>
          </a:bodyPr>
          <a:lstStyle>
            <a:lvl1pPr>
              <a:defRPr sz="1000">
                <a:latin typeface="+mn-ea"/>
                <a:ea typeface="+mn-ea"/>
              </a:defRPr>
            </a:lvl1pPr>
            <a:lvl2pPr>
              <a:defRPr sz="1000">
                <a:latin typeface="+mn-ea"/>
                <a:ea typeface="+mn-ea"/>
              </a:defRPr>
            </a:lvl2pPr>
            <a:lvl3pPr>
              <a:defRPr sz="1000">
                <a:latin typeface="+mn-ea"/>
                <a:ea typeface="+mn-ea"/>
              </a:defRPr>
            </a:lvl3pPr>
            <a:lvl4pPr>
              <a:defRPr sz="1000">
                <a:latin typeface="+mn-ea"/>
                <a:ea typeface="+mn-ea"/>
              </a:defRPr>
            </a:lvl4pPr>
            <a:lvl5pPr>
              <a:defRPr sz="10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34" name="Text Placeholder 3"/>
          <p:cNvSpPr>
            <a:spLocks noGrp="1"/>
          </p:cNvSpPr>
          <p:nvPr>
            <p:ph type="body" sz="quarter" idx="56"/>
          </p:nvPr>
        </p:nvSpPr>
        <p:spPr>
          <a:xfrm>
            <a:off x="5506571" y="4355784"/>
            <a:ext cx="2887200" cy="1447300"/>
          </a:xfrm>
          <a:ln w="12700">
            <a:solidFill>
              <a:schemeClr val="tx2"/>
            </a:solidFill>
          </a:ln>
        </p:spPr>
        <p:txBody>
          <a:bodyPr lIns="54000" tIns="54000" rIns="54000" bIns="54000">
            <a:noAutofit/>
          </a:bodyPr>
          <a:lstStyle>
            <a:lvl1pPr>
              <a:defRPr sz="1000">
                <a:latin typeface="+mn-ea"/>
                <a:ea typeface="+mn-ea"/>
              </a:defRPr>
            </a:lvl1pPr>
            <a:lvl2pPr>
              <a:defRPr sz="1000">
                <a:latin typeface="+mn-ea"/>
                <a:ea typeface="+mn-ea"/>
              </a:defRPr>
            </a:lvl2pPr>
            <a:lvl3pPr>
              <a:defRPr sz="1000">
                <a:latin typeface="+mn-ea"/>
                <a:ea typeface="+mn-ea"/>
              </a:defRPr>
            </a:lvl3pPr>
            <a:lvl4pPr>
              <a:defRPr sz="1000">
                <a:latin typeface="+mn-ea"/>
                <a:ea typeface="+mn-ea"/>
              </a:defRPr>
            </a:lvl4pPr>
            <a:lvl5pPr>
              <a:defRPr sz="10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Tree>
    <p:extLst>
      <p:ext uri="{BB962C8B-B14F-4D97-AF65-F5344CB8AC3E}">
        <p14:creationId xmlns:p14="http://schemas.microsoft.com/office/powerpoint/2010/main" val="3627072416"/>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2 COLUMN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lvl1pPr>
              <a:defRPr>
                <a:latin typeface="+mn-ea"/>
                <a:ea typeface="+mn-ea"/>
              </a:defRPr>
            </a:lvl1pPr>
          </a:lstStyle>
          <a:p>
            <a:r>
              <a:rPr lang="en-US" dirty="0" smtClean="0"/>
              <a:t>Click to edit Master title style</a:t>
            </a:r>
            <a:r>
              <a:rPr lang="en-US" altLang="zh-TW" dirty="0" smtClean="0"/>
              <a:t>(36pt)</a:t>
            </a:r>
            <a:endParaRPr lang="en-US" dirty="0"/>
          </a:p>
        </p:txBody>
      </p:sp>
      <p:sp>
        <p:nvSpPr>
          <p:cNvPr id="19" name="Text Placeholder 8"/>
          <p:cNvSpPr>
            <a:spLocks noGrp="1"/>
          </p:cNvSpPr>
          <p:nvPr>
            <p:ph type="body" sz="quarter" idx="19"/>
          </p:nvPr>
        </p:nvSpPr>
        <p:spPr>
          <a:xfrm>
            <a:off x="752400" y="1609825"/>
            <a:ext cx="3726000" cy="4194000"/>
          </a:xfrm>
          <a:ln w="12700">
            <a:solidFill>
              <a:schemeClr val="tx2"/>
            </a:solidFill>
          </a:ln>
        </p:spPr>
        <p:txBody>
          <a:bodyPr lIns="54000" tIns="54000" rIns="54000" bIns="54000"/>
          <a:lstStyle>
            <a:lvl1pPr>
              <a:defRPr sz="1600">
                <a:latin typeface="+mn-ea"/>
                <a:ea typeface="+mn-ea"/>
              </a:defRPr>
            </a:lvl1pPr>
            <a:lvl2pPr>
              <a:defRPr sz="1600">
                <a:latin typeface="+mn-ea"/>
                <a:ea typeface="+mn-ea"/>
              </a:defRPr>
            </a:lvl2pPr>
            <a:lvl3pPr>
              <a:defRPr sz="1600">
                <a:latin typeface="+mn-ea"/>
                <a:ea typeface="+mn-ea"/>
              </a:defRPr>
            </a:lvl3pPr>
            <a:lvl4pPr>
              <a:defRPr sz="1600">
                <a:latin typeface="+mn-ea"/>
                <a:ea typeface="+mn-ea"/>
              </a:defRPr>
            </a:lvl4pPr>
            <a:lvl5pPr>
              <a:defRPr sz="16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20" name="Text Placeholder 8"/>
          <p:cNvSpPr>
            <a:spLocks noGrp="1"/>
          </p:cNvSpPr>
          <p:nvPr>
            <p:ph type="body" sz="quarter" idx="20"/>
          </p:nvPr>
        </p:nvSpPr>
        <p:spPr>
          <a:xfrm>
            <a:off x="752400" y="1218880"/>
            <a:ext cx="3726000" cy="388800"/>
          </a:xfrm>
          <a:solidFill>
            <a:schemeClr val="tx2"/>
          </a:solidFill>
          <a:ln w="12700">
            <a:solidFill>
              <a:schemeClr val="tx2"/>
            </a:solidFill>
          </a:ln>
        </p:spPr>
        <p:txBody>
          <a:bodyPr lIns="54000" tIns="54000" rIns="54000" bIns="54000" anchor="ctr"/>
          <a:lstStyle>
            <a:lvl1pPr>
              <a:defRPr sz="1600">
                <a:solidFill>
                  <a:schemeClr val="bg1"/>
                </a:solidFill>
                <a:latin typeface="+mn-ea"/>
                <a:ea typeface="+mn-ea"/>
              </a:defRPr>
            </a:lvl1pPr>
            <a:lvl2pPr>
              <a:defRPr sz="1400"/>
            </a:lvl2pPr>
            <a:lvl3pPr>
              <a:defRPr sz="1400"/>
            </a:lvl3pPr>
            <a:lvl4pPr>
              <a:defRPr sz="1400"/>
            </a:lvl4pPr>
            <a:lvl5pPr>
              <a:defRPr sz="1400"/>
            </a:lvl5pPr>
          </a:lstStyle>
          <a:p>
            <a:pPr lvl="0"/>
            <a:r>
              <a:rPr lang="zh-TW" altLang="en-US" smtClean="0"/>
              <a:t>按一下以編輯母片文字樣式</a:t>
            </a:r>
          </a:p>
        </p:txBody>
      </p:sp>
      <p:sp>
        <p:nvSpPr>
          <p:cNvPr id="16" name="Text Placeholder 8"/>
          <p:cNvSpPr>
            <a:spLocks noGrp="1"/>
          </p:cNvSpPr>
          <p:nvPr>
            <p:ph type="body" sz="quarter" idx="21"/>
          </p:nvPr>
        </p:nvSpPr>
        <p:spPr>
          <a:xfrm>
            <a:off x="4665600" y="1609825"/>
            <a:ext cx="3726000" cy="4194000"/>
          </a:xfrm>
          <a:ln w="12700">
            <a:solidFill>
              <a:schemeClr val="tx2"/>
            </a:solidFill>
          </a:ln>
        </p:spPr>
        <p:txBody>
          <a:bodyPr lIns="54000" tIns="54000" rIns="54000" bIns="54000"/>
          <a:lstStyle>
            <a:lvl1pPr>
              <a:defRPr sz="1600">
                <a:latin typeface="+mn-ea"/>
                <a:ea typeface="+mn-ea"/>
              </a:defRPr>
            </a:lvl1pPr>
            <a:lvl2pPr>
              <a:defRPr sz="1600">
                <a:latin typeface="+mn-ea"/>
                <a:ea typeface="+mn-ea"/>
              </a:defRPr>
            </a:lvl2pPr>
            <a:lvl3pPr>
              <a:defRPr sz="1600">
                <a:latin typeface="+mn-ea"/>
                <a:ea typeface="+mn-ea"/>
              </a:defRPr>
            </a:lvl3pPr>
            <a:lvl4pPr>
              <a:defRPr sz="1600">
                <a:latin typeface="+mn-ea"/>
                <a:ea typeface="+mn-ea"/>
              </a:defRPr>
            </a:lvl4pPr>
            <a:lvl5pPr>
              <a:defRPr sz="16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7" name="Text Placeholder 8"/>
          <p:cNvSpPr>
            <a:spLocks noGrp="1"/>
          </p:cNvSpPr>
          <p:nvPr>
            <p:ph type="body" sz="quarter" idx="22"/>
          </p:nvPr>
        </p:nvSpPr>
        <p:spPr>
          <a:xfrm>
            <a:off x="4665600" y="1218880"/>
            <a:ext cx="3726000" cy="388800"/>
          </a:xfrm>
          <a:solidFill>
            <a:schemeClr val="tx2"/>
          </a:solidFill>
          <a:ln w="12700">
            <a:solidFill>
              <a:schemeClr val="tx2"/>
            </a:solidFill>
          </a:ln>
        </p:spPr>
        <p:txBody>
          <a:bodyPr lIns="54000" tIns="54000" rIns="54000" bIns="54000" anchor="ctr"/>
          <a:lstStyle>
            <a:lvl1pPr>
              <a:defRPr sz="1600">
                <a:solidFill>
                  <a:schemeClr val="bg1"/>
                </a:solidFill>
                <a:latin typeface="+mn-ea"/>
                <a:ea typeface="+mn-ea"/>
              </a:defRPr>
            </a:lvl1pPr>
            <a:lvl2pPr>
              <a:defRPr sz="1400"/>
            </a:lvl2pPr>
            <a:lvl3pPr>
              <a:defRPr sz="1400"/>
            </a:lvl3pPr>
            <a:lvl4pPr>
              <a:defRPr sz="1400"/>
            </a:lvl4pPr>
            <a:lvl5pPr>
              <a:defRPr sz="1400"/>
            </a:lvl5pPr>
          </a:lstStyle>
          <a:p>
            <a:pPr lvl="0"/>
            <a:r>
              <a:rPr lang="zh-TW" altLang="en-US" smtClean="0"/>
              <a:t>按一下以編輯母片文字樣式</a:t>
            </a:r>
          </a:p>
        </p:txBody>
      </p:sp>
    </p:spTree>
    <p:extLst>
      <p:ext uri="{BB962C8B-B14F-4D97-AF65-F5344CB8AC3E}">
        <p14:creationId xmlns:p14="http://schemas.microsoft.com/office/powerpoint/2010/main" val="385535358"/>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QU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lvl1pPr>
              <a:defRPr>
                <a:latin typeface="+mn-ea"/>
                <a:ea typeface="+mn-ea"/>
              </a:defRPr>
            </a:lvl1pPr>
          </a:lstStyle>
          <a:p>
            <a:r>
              <a:rPr lang="en-US" dirty="0" smtClean="0"/>
              <a:t>Click to edit Master title style</a:t>
            </a:r>
            <a:r>
              <a:rPr lang="en-US" altLang="zh-TW" dirty="0" smtClean="0"/>
              <a:t>(36pt)</a:t>
            </a:r>
            <a:endParaRPr lang="en-US" dirty="0"/>
          </a:p>
        </p:txBody>
      </p:sp>
      <p:sp>
        <p:nvSpPr>
          <p:cNvPr id="19" name="Text Placeholder 8"/>
          <p:cNvSpPr>
            <a:spLocks noGrp="1"/>
          </p:cNvSpPr>
          <p:nvPr>
            <p:ph type="body" sz="quarter" idx="19"/>
          </p:nvPr>
        </p:nvSpPr>
        <p:spPr>
          <a:xfrm>
            <a:off x="752400" y="1609824"/>
            <a:ext cx="3726000" cy="1869975"/>
          </a:xfrm>
          <a:ln w="12700">
            <a:solidFill>
              <a:schemeClr val="tx2"/>
            </a:solidFill>
          </a:ln>
        </p:spPr>
        <p:txBody>
          <a:bodyPr lIns="54000" tIns="54000" rIns="54000" bIns="54000"/>
          <a:lstStyle>
            <a:lvl1pPr>
              <a:defRPr sz="1400">
                <a:latin typeface="+mn-ea"/>
                <a:ea typeface="+mn-ea"/>
              </a:defRPr>
            </a:lvl1pPr>
            <a:lvl2pPr>
              <a:defRPr sz="1400">
                <a:latin typeface="+mn-ea"/>
                <a:ea typeface="+mn-ea"/>
              </a:defRPr>
            </a:lvl2pPr>
            <a:lvl3pPr>
              <a:defRPr sz="1400">
                <a:latin typeface="+mn-ea"/>
                <a:ea typeface="+mn-ea"/>
              </a:defRPr>
            </a:lvl3pPr>
            <a:lvl4pPr>
              <a:defRPr sz="1400">
                <a:latin typeface="+mn-ea"/>
                <a:ea typeface="+mn-ea"/>
              </a:defRPr>
            </a:lvl4pPr>
            <a:lvl5pPr>
              <a:defRPr sz="14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20" name="Text Placeholder 8"/>
          <p:cNvSpPr>
            <a:spLocks noGrp="1"/>
          </p:cNvSpPr>
          <p:nvPr>
            <p:ph type="body" sz="quarter" idx="20"/>
          </p:nvPr>
        </p:nvSpPr>
        <p:spPr>
          <a:xfrm>
            <a:off x="752400" y="1218880"/>
            <a:ext cx="3726000" cy="388800"/>
          </a:xfrm>
          <a:solidFill>
            <a:schemeClr val="tx2"/>
          </a:solidFill>
          <a:ln w="12700">
            <a:solidFill>
              <a:schemeClr val="tx2"/>
            </a:solidFill>
          </a:ln>
        </p:spPr>
        <p:txBody>
          <a:bodyPr lIns="54000" tIns="54000" rIns="54000" bIns="54000" anchor="ctr"/>
          <a:lstStyle>
            <a:lvl1pPr>
              <a:defRPr sz="1600">
                <a:solidFill>
                  <a:schemeClr val="bg1"/>
                </a:solidFill>
                <a:latin typeface="+mn-ea"/>
                <a:ea typeface="+mn-ea"/>
              </a:defRPr>
            </a:lvl1pPr>
            <a:lvl2pPr>
              <a:defRPr sz="1400"/>
            </a:lvl2pPr>
            <a:lvl3pPr>
              <a:defRPr sz="1400"/>
            </a:lvl3pPr>
            <a:lvl4pPr>
              <a:defRPr sz="1400"/>
            </a:lvl4pPr>
            <a:lvl5pPr>
              <a:defRPr sz="1400"/>
            </a:lvl5pPr>
          </a:lstStyle>
          <a:p>
            <a:pPr lvl="0"/>
            <a:r>
              <a:rPr lang="zh-TW" altLang="en-US" smtClean="0"/>
              <a:t>按一下以編輯母片文字樣式</a:t>
            </a:r>
          </a:p>
        </p:txBody>
      </p:sp>
      <p:sp>
        <p:nvSpPr>
          <p:cNvPr id="16" name="Text Placeholder 8"/>
          <p:cNvSpPr>
            <a:spLocks noGrp="1"/>
          </p:cNvSpPr>
          <p:nvPr>
            <p:ph type="body" sz="quarter" idx="21"/>
          </p:nvPr>
        </p:nvSpPr>
        <p:spPr>
          <a:xfrm>
            <a:off x="4665600" y="1609824"/>
            <a:ext cx="3726000" cy="1869975"/>
          </a:xfrm>
          <a:ln w="12700">
            <a:solidFill>
              <a:schemeClr val="tx2"/>
            </a:solidFill>
          </a:ln>
        </p:spPr>
        <p:txBody>
          <a:bodyPr lIns="54000" tIns="54000" rIns="54000" bIns="54000"/>
          <a:lstStyle>
            <a:lvl1pPr>
              <a:defRPr sz="1400">
                <a:latin typeface="+mn-ea"/>
                <a:ea typeface="+mn-ea"/>
              </a:defRPr>
            </a:lvl1pPr>
            <a:lvl2pPr>
              <a:defRPr sz="1400">
                <a:latin typeface="+mn-ea"/>
                <a:ea typeface="+mn-ea"/>
              </a:defRPr>
            </a:lvl2pPr>
            <a:lvl3pPr>
              <a:defRPr sz="1400">
                <a:latin typeface="+mn-ea"/>
                <a:ea typeface="+mn-ea"/>
              </a:defRPr>
            </a:lvl3pPr>
            <a:lvl4pPr>
              <a:defRPr sz="1400">
                <a:latin typeface="+mn-ea"/>
                <a:ea typeface="+mn-ea"/>
              </a:defRPr>
            </a:lvl4pPr>
            <a:lvl5pPr>
              <a:defRPr sz="14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7" name="Text Placeholder 8"/>
          <p:cNvSpPr>
            <a:spLocks noGrp="1"/>
          </p:cNvSpPr>
          <p:nvPr>
            <p:ph type="body" sz="quarter" idx="22"/>
          </p:nvPr>
        </p:nvSpPr>
        <p:spPr>
          <a:xfrm>
            <a:off x="4665600" y="1218880"/>
            <a:ext cx="3726000" cy="388800"/>
          </a:xfrm>
          <a:solidFill>
            <a:schemeClr val="tx2"/>
          </a:solidFill>
          <a:ln w="12700">
            <a:solidFill>
              <a:schemeClr val="tx2"/>
            </a:solidFill>
          </a:ln>
        </p:spPr>
        <p:txBody>
          <a:bodyPr lIns="54000" tIns="54000" rIns="54000" bIns="54000" anchor="ctr"/>
          <a:lstStyle>
            <a:lvl1pPr>
              <a:defRPr sz="1600">
                <a:solidFill>
                  <a:schemeClr val="bg1"/>
                </a:solidFill>
                <a:latin typeface="+mn-ea"/>
                <a:ea typeface="+mn-ea"/>
              </a:defRPr>
            </a:lvl1pPr>
            <a:lvl2pPr>
              <a:defRPr sz="1400"/>
            </a:lvl2pPr>
            <a:lvl3pPr>
              <a:defRPr sz="1400"/>
            </a:lvl3pPr>
            <a:lvl4pPr>
              <a:defRPr sz="1400"/>
            </a:lvl4pPr>
            <a:lvl5pPr>
              <a:defRPr sz="1400"/>
            </a:lvl5pPr>
          </a:lstStyle>
          <a:p>
            <a:pPr lvl="0"/>
            <a:r>
              <a:rPr lang="zh-TW" altLang="en-US" smtClean="0"/>
              <a:t>按一下以編輯母片文字樣式</a:t>
            </a:r>
          </a:p>
        </p:txBody>
      </p:sp>
      <p:sp>
        <p:nvSpPr>
          <p:cNvPr id="7" name="Text Placeholder 8"/>
          <p:cNvSpPr>
            <a:spLocks noGrp="1"/>
          </p:cNvSpPr>
          <p:nvPr>
            <p:ph type="body" sz="quarter" idx="23"/>
          </p:nvPr>
        </p:nvSpPr>
        <p:spPr>
          <a:xfrm>
            <a:off x="752400" y="4019649"/>
            <a:ext cx="3726000" cy="1869975"/>
          </a:xfrm>
          <a:ln w="12700">
            <a:solidFill>
              <a:schemeClr val="tx2"/>
            </a:solidFill>
          </a:ln>
        </p:spPr>
        <p:txBody>
          <a:bodyPr lIns="54000" tIns="54000" rIns="54000" bIns="54000"/>
          <a:lstStyle>
            <a:lvl1pPr>
              <a:defRPr sz="1400">
                <a:latin typeface="+mn-ea"/>
                <a:ea typeface="+mn-ea"/>
              </a:defRPr>
            </a:lvl1pPr>
            <a:lvl2pPr>
              <a:defRPr sz="1400">
                <a:latin typeface="+mn-ea"/>
                <a:ea typeface="+mn-ea"/>
              </a:defRPr>
            </a:lvl2pPr>
            <a:lvl3pPr>
              <a:defRPr sz="1400">
                <a:latin typeface="+mn-ea"/>
                <a:ea typeface="+mn-ea"/>
              </a:defRPr>
            </a:lvl3pPr>
            <a:lvl4pPr>
              <a:defRPr sz="1400">
                <a:latin typeface="+mn-ea"/>
                <a:ea typeface="+mn-ea"/>
              </a:defRPr>
            </a:lvl4pPr>
            <a:lvl5pPr>
              <a:defRPr sz="14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8" name="Text Placeholder 8"/>
          <p:cNvSpPr>
            <a:spLocks noGrp="1"/>
          </p:cNvSpPr>
          <p:nvPr>
            <p:ph type="body" sz="quarter" idx="24"/>
          </p:nvPr>
        </p:nvSpPr>
        <p:spPr>
          <a:xfrm>
            <a:off x="752400" y="3628705"/>
            <a:ext cx="3726000" cy="388800"/>
          </a:xfrm>
          <a:solidFill>
            <a:schemeClr val="tx2"/>
          </a:solidFill>
          <a:ln w="12700">
            <a:solidFill>
              <a:schemeClr val="tx2"/>
            </a:solidFill>
          </a:ln>
        </p:spPr>
        <p:txBody>
          <a:bodyPr lIns="54000" tIns="54000" rIns="54000" bIns="54000" anchor="ctr"/>
          <a:lstStyle>
            <a:lvl1pPr>
              <a:defRPr sz="1600">
                <a:solidFill>
                  <a:schemeClr val="bg1"/>
                </a:solidFill>
                <a:latin typeface="+mn-ea"/>
                <a:ea typeface="+mn-ea"/>
              </a:defRPr>
            </a:lvl1pPr>
            <a:lvl2pPr>
              <a:defRPr sz="1400"/>
            </a:lvl2pPr>
            <a:lvl3pPr>
              <a:defRPr sz="1400"/>
            </a:lvl3pPr>
            <a:lvl4pPr>
              <a:defRPr sz="1400"/>
            </a:lvl4pPr>
            <a:lvl5pPr>
              <a:defRPr sz="1400"/>
            </a:lvl5pPr>
          </a:lstStyle>
          <a:p>
            <a:pPr lvl="0"/>
            <a:r>
              <a:rPr lang="zh-TW" altLang="en-US" smtClean="0"/>
              <a:t>按一下以編輯母片文字樣式</a:t>
            </a:r>
          </a:p>
        </p:txBody>
      </p:sp>
      <p:sp>
        <p:nvSpPr>
          <p:cNvPr id="9" name="Text Placeholder 8"/>
          <p:cNvSpPr>
            <a:spLocks noGrp="1"/>
          </p:cNvSpPr>
          <p:nvPr>
            <p:ph type="body" sz="quarter" idx="25"/>
          </p:nvPr>
        </p:nvSpPr>
        <p:spPr>
          <a:xfrm>
            <a:off x="4665600" y="4019649"/>
            <a:ext cx="3726000" cy="1869975"/>
          </a:xfrm>
          <a:ln w="12700">
            <a:solidFill>
              <a:schemeClr val="tx2"/>
            </a:solidFill>
          </a:ln>
        </p:spPr>
        <p:txBody>
          <a:bodyPr lIns="54000" tIns="54000" rIns="54000" bIns="54000"/>
          <a:lstStyle>
            <a:lvl1pPr>
              <a:defRPr sz="1400">
                <a:latin typeface="+mn-ea"/>
                <a:ea typeface="+mn-ea"/>
              </a:defRPr>
            </a:lvl1pPr>
            <a:lvl2pPr>
              <a:defRPr sz="1400">
                <a:latin typeface="+mn-ea"/>
                <a:ea typeface="+mn-ea"/>
              </a:defRPr>
            </a:lvl2pPr>
            <a:lvl3pPr>
              <a:defRPr sz="1400">
                <a:latin typeface="+mn-ea"/>
                <a:ea typeface="+mn-ea"/>
              </a:defRPr>
            </a:lvl3pPr>
            <a:lvl4pPr>
              <a:defRPr sz="1400">
                <a:latin typeface="+mn-ea"/>
                <a:ea typeface="+mn-ea"/>
              </a:defRPr>
            </a:lvl4pPr>
            <a:lvl5pPr>
              <a:defRPr sz="1400">
                <a:latin typeface="+mn-ea"/>
                <a:ea typeface="+mn-ea"/>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0" name="Text Placeholder 8"/>
          <p:cNvSpPr>
            <a:spLocks noGrp="1"/>
          </p:cNvSpPr>
          <p:nvPr>
            <p:ph type="body" sz="quarter" idx="26"/>
          </p:nvPr>
        </p:nvSpPr>
        <p:spPr>
          <a:xfrm>
            <a:off x="4665600" y="3628705"/>
            <a:ext cx="3726000" cy="388800"/>
          </a:xfrm>
          <a:solidFill>
            <a:schemeClr val="tx2"/>
          </a:solidFill>
          <a:ln w="12700">
            <a:solidFill>
              <a:schemeClr val="tx2"/>
            </a:solidFill>
          </a:ln>
        </p:spPr>
        <p:txBody>
          <a:bodyPr lIns="54000" tIns="54000" rIns="54000" bIns="54000" anchor="ctr"/>
          <a:lstStyle>
            <a:lvl1pPr>
              <a:defRPr sz="1600">
                <a:solidFill>
                  <a:schemeClr val="bg1"/>
                </a:solidFill>
                <a:latin typeface="+mn-ea"/>
                <a:ea typeface="+mn-ea"/>
              </a:defRPr>
            </a:lvl1pPr>
            <a:lvl2pPr>
              <a:defRPr sz="1400"/>
            </a:lvl2pPr>
            <a:lvl3pPr>
              <a:defRPr sz="1400"/>
            </a:lvl3pPr>
            <a:lvl4pPr>
              <a:defRPr sz="1400"/>
            </a:lvl4pPr>
            <a:lvl5pPr>
              <a:defRPr sz="1400"/>
            </a:lvl5pPr>
          </a:lstStyle>
          <a:p>
            <a:pPr lvl="0"/>
            <a:r>
              <a:rPr lang="zh-TW" altLang="en-US" smtClean="0"/>
              <a:t>按一下以編輯母片文字樣式</a:t>
            </a:r>
          </a:p>
        </p:txBody>
      </p:sp>
    </p:spTree>
    <p:extLst>
      <p:ext uri="{BB962C8B-B14F-4D97-AF65-F5344CB8AC3E}">
        <p14:creationId xmlns:p14="http://schemas.microsoft.com/office/powerpoint/2010/main" val="955695692"/>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VIDER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6000">
                <a:solidFill>
                  <a:schemeClr val="bg1"/>
                </a:solidFill>
              </a:defRPr>
            </a:lvl1pPr>
          </a:lstStyle>
          <a:p>
            <a:r>
              <a:rPr lang="en-GB" dirty="0" smtClean="0"/>
              <a:t>Section divider one title style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微軟正黑體" panose="020B0604030504040204" pitchFamily="34" charset="-12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latin typeface="微軟正黑體" panose="020B0604030504040204" pitchFamily="34" charset="-120"/>
            </a:endParaRPr>
          </a:p>
        </p:txBody>
      </p:sp>
      <p:sp>
        <p:nvSpPr>
          <p:cNvPr id="7" name="Text Placeholder 3"/>
          <p:cNvSpPr>
            <a:spLocks noGrp="1"/>
          </p:cNvSpPr>
          <p:nvPr>
            <p:ph type="body" sz="quarter" idx="11"/>
          </p:nvPr>
        </p:nvSpPr>
        <p:spPr>
          <a:xfrm>
            <a:off x="2064100" y="5036400"/>
            <a:ext cx="6172700" cy="216000"/>
          </a:xfrm>
        </p:spPr>
        <p:txBody>
          <a:bodyPr/>
          <a:lstStyle>
            <a:lvl1pPr>
              <a:defRPr sz="1600">
                <a:solidFill>
                  <a:schemeClr val="bg1"/>
                </a:solidFill>
                <a:latin typeface="+mn-ea"/>
                <a:ea typeface="+mn-ea"/>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2386961120"/>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VIDER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6000">
                <a:solidFill>
                  <a:schemeClr val="bg1"/>
                </a:solidFill>
              </a:defRPr>
            </a:lvl1pPr>
          </a:lstStyle>
          <a:p>
            <a:r>
              <a:rPr lang="en-GB" dirty="0" smtClean="0"/>
              <a:t>Section divider two title style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A3A1"/>
          </a:solidFill>
        </p:spPr>
        <p:txBody>
          <a:bodyPr wrap="square" lIns="0" tIns="0" rIns="0" bIns="0" rtlCol="0">
            <a:noAutofit/>
          </a:bodyPr>
          <a:lstStyle/>
          <a:p>
            <a:endParaRPr sz="1800" dirty="0">
              <a:latin typeface="微軟正黑體" panose="020B0604030504040204" pitchFamily="34" charset="-12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latin typeface="微軟正黑體" panose="020B0604030504040204" pitchFamily="34" charset="-120"/>
            </a:endParaRPr>
          </a:p>
        </p:txBody>
      </p:sp>
      <p:sp>
        <p:nvSpPr>
          <p:cNvPr id="7" name="Text Placeholder 3"/>
          <p:cNvSpPr>
            <a:spLocks noGrp="1"/>
          </p:cNvSpPr>
          <p:nvPr>
            <p:ph type="body" sz="quarter" idx="11"/>
          </p:nvPr>
        </p:nvSpPr>
        <p:spPr>
          <a:xfrm>
            <a:off x="2064100" y="5036400"/>
            <a:ext cx="6172700" cy="216000"/>
          </a:xfrm>
        </p:spPr>
        <p:txBody>
          <a:bodyPr/>
          <a:lstStyle>
            <a:lvl1pPr>
              <a:defRPr sz="1600">
                <a:solidFill>
                  <a:schemeClr val="bg1"/>
                </a:solidFill>
                <a:latin typeface="+mj-ea"/>
                <a:ea typeface="+mj-ea"/>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296277108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VIDER 3">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6000">
                <a:solidFill>
                  <a:schemeClr val="bg1"/>
                </a:solidFill>
              </a:defRPr>
            </a:lvl1pPr>
          </a:lstStyle>
          <a:p>
            <a:r>
              <a:rPr lang="en-GB" dirty="0" smtClean="0"/>
              <a:t>Section divider three title style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800" dirty="0">
              <a:latin typeface="微軟正黑體" panose="020B0604030504040204" pitchFamily="34" charset="-12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latin typeface="微軟正黑體" panose="020B0604030504040204" pitchFamily="34" charset="-120"/>
            </a:endParaRPr>
          </a:p>
        </p:txBody>
      </p:sp>
      <p:sp>
        <p:nvSpPr>
          <p:cNvPr id="7" name="Text Placeholder 3"/>
          <p:cNvSpPr>
            <a:spLocks noGrp="1"/>
          </p:cNvSpPr>
          <p:nvPr>
            <p:ph type="body" sz="quarter" idx="11"/>
          </p:nvPr>
        </p:nvSpPr>
        <p:spPr>
          <a:xfrm>
            <a:off x="2064100" y="5036400"/>
            <a:ext cx="6172700" cy="216000"/>
          </a:xfrm>
        </p:spPr>
        <p:txBody>
          <a:bodyPr/>
          <a:lstStyle>
            <a:lvl1pPr>
              <a:defRPr sz="1600">
                <a:solidFill>
                  <a:schemeClr val="bg1"/>
                </a:solidFill>
                <a:latin typeface="+mn-ea"/>
                <a:ea typeface="+mn-ea"/>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189814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VIDER 4">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6000">
                <a:solidFill>
                  <a:schemeClr val="bg1"/>
                </a:solidFill>
              </a:defRPr>
            </a:lvl1pPr>
          </a:lstStyle>
          <a:p>
            <a:r>
              <a:rPr lang="en-GB" dirty="0" smtClean="0"/>
              <a:t>Section divider four title style</a:t>
            </a:r>
            <a:endParaRPr lang="en-US" dirty="0"/>
          </a:p>
        </p:txBody>
      </p:sp>
      <p:sp>
        <p:nvSpPr>
          <p:cNvPr id="4" name="object 3"/>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70A68"/>
          </a:solidFill>
        </p:spPr>
        <p:txBody>
          <a:bodyPr wrap="square" lIns="0" tIns="0" rIns="0" bIns="0" rtlCol="0">
            <a:noAutofit/>
          </a:bodyPr>
          <a:lstStyle/>
          <a:p>
            <a:endParaRPr sz="1800" dirty="0">
              <a:latin typeface="微軟正黑體" panose="020B0604030504040204" pitchFamily="34" charset="-120"/>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latin typeface="微軟正黑體" panose="020B0604030504040204" pitchFamily="34" charset="-120"/>
            </a:endParaRPr>
          </a:p>
        </p:txBody>
      </p:sp>
      <p:sp>
        <p:nvSpPr>
          <p:cNvPr id="7" name="Text Placeholder 3"/>
          <p:cNvSpPr>
            <a:spLocks noGrp="1"/>
          </p:cNvSpPr>
          <p:nvPr>
            <p:ph type="body" sz="quarter" idx="11"/>
          </p:nvPr>
        </p:nvSpPr>
        <p:spPr>
          <a:xfrm>
            <a:off x="2064100" y="5036400"/>
            <a:ext cx="6172700" cy="216000"/>
          </a:xfrm>
        </p:spPr>
        <p:txBody>
          <a:bodyPr/>
          <a:lstStyle>
            <a:lvl1pPr>
              <a:defRPr sz="1600">
                <a:solidFill>
                  <a:schemeClr val="bg1"/>
                </a:solidFill>
                <a:latin typeface="+mn-ea"/>
                <a:ea typeface="+mn-ea"/>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2981153239"/>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自訂版面配置">
    <p:spTree>
      <p:nvGrpSpPr>
        <p:cNvPr id="1" name=""/>
        <p:cNvGrpSpPr/>
        <p:nvPr/>
      </p:nvGrpSpPr>
      <p:grpSpPr>
        <a:xfrm>
          <a:off x="0" y="0"/>
          <a:ext cx="0" cy="0"/>
          <a:chOff x="0" y="0"/>
          <a:chExt cx="0" cy="0"/>
        </a:xfrm>
      </p:grpSpPr>
      <p:sp>
        <p:nvSpPr>
          <p:cNvPr id="2" name="標題 1"/>
          <p:cNvSpPr>
            <a:spLocks noGrp="1"/>
          </p:cNvSpPr>
          <p:nvPr>
            <p:ph type="title"/>
          </p:nvPr>
        </p:nvSpPr>
        <p:spPr>
          <a:xfrm>
            <a:off x="2971162" y="458894"/>
            <a:ext cx="6038368" cy="518400"/>
          </a:xfrm>
        </p:spPr>
        <p:txBody>
          <a:bodyPr/>
          <a:lstStyle/>
          <a:p>
            <a:r>
              <a:rPr lang="zh-TW" altLang="en-US" smtClean="0"/>
              <a:t>按一下以編輯母片標題樣式</a:t>
            </a:r>
            <a:endParaRPr lang="zh-TW" altLang="en-US" dirty="0"/>
          </a:p>
        </p:txBody>
      </p:sp>
      <p:pic>
        <p:nvPicPr>
          <p:cNvPr id="3" name="圖片 2"/>
          <p:cNvPicPr>
            <a:picLocks noChangeAspect="1"/>
          </p:cNvPicPr>
          <p:nvPr userDrawn="1"/>
        </p:nvPicPr>
        <p:blipFill rotWithShape="1">
          <a:blip r:embed="rId3" cstate="print">
            <a:extLst>
              <a:ext uri="{28A0092B-C50C-407E-A947-70E740481C1C}">
                <a14:useLocalDpi xmlns:a14="http://schemas.microsoft.com/office/drawing/2010/main" val="0"/>
              </a:ext>
            </a:extLst>
          </a:blip>
          <a:srcRect l="6486"/>
          <a:stretch/>
        </p:blipFill>
        <p:spPr>
          <a:xfrm>
            <a:off x="0" y="0"/>
            <a:ext cx="2805499" cy="6858000"/>
          </a:xfrm>
          <a:prstGeom prst="rect">
            <a:avLst/>
          </a:prstGeom>
        </p:spPr>
      </p:pic>
      <p:sp>
        <p:nvSpPr>
          <p:cNvPr id="4" name="Freeform 19"/>
          <p:cNvSpPr>
            <a:spLocks noEditPoints="1"/>
          </p:cNvSpPr>
          <p:nvPr userDrawn="1"/>
        </p:nvSpPr>
        <p:spPr bwMode="auto">
          <a:xfrm>
            <a:off x="747238" y="6390456"/>
            <a:ext cx="424800" cy="172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矩形 5"/>
          <p:cNvSpPr/>
          <p:nvPr userDrawn="1"/>
        </p:nvSpPr>
        <p:spPr>
          <a:xfrm>
            <a:off x="2805499" y="6199094"/>
            <a:ext cx="5100457" cy="6454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zh-TW" altLang="en-US" sz="1500" dirty="0" err="1" smtClean="0">
              <a:solidFill>
                <a:schemeClr val="bg1"/>
              </a:solidFill>
            </a:endParaRPr>
          </a:p>
        </p:txBody>
      </p:sp>
      <p:sp>
        <p:nvSpPr>
          <p:cNvPr id="5" name="TextBox 29"/>
          <p:cNvSpPr txBox="1"/>
          <p:nvPr userDrawn="1">
            <p:custDataLst>
              <p:tags r:id="rId1"/>
            </p:custDataLst>
          </p:nvPr>
        </p:nvSpPr>
        <p:spPr>
          <a:xfrm>
            <a:off x="2971160" y="6376763"/>
            <a:ext cx="5137415" cy="37080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600" kern="1200" noProof="0" dirty="0" smtClean="0">
                <a:solidFill>
                  <a:schemeClr val="bg1">
                    <a:lumMod val="75000"/>
                  </a:schemeClr>
                </a:solidFill>
                <a:latin typeface="+mn-lt"/>
                <a:ea typeface="+mn-ea"/>
                <a:cs typeface="+mn-cs"/>
              </a:rPr>
              <a:t>© 2018 KPMG, a Taiwan partnership and a member firm of the KPMG network of independent member firms affiliated with KPMG International Cooperative ("KPMG International"), a Swiss entity. All rights reserved. Printed in Taiwan.</a:t>
            </a:r>
            <a:endParaRPr lang="en-GB" sz="600" kern="1200" noProof="0" dirty="0">
              <a:solidFill>
                <a:schemeClr val="bg1">
                  <a:lumMod val="75000"/>
                </a:schemeClr>
              </a:solidFill>
              <a:latin typeface="+mn-lt"/>
              <a:ea typeface="+mn-ea"/>
              <a:cs typeface="+mn-cs"/>
            </a:endParaRPr>
          </a:p>
        </p:txBody>
      </p:sp>
      <p:sp>
        <p:nvSpPr>
          <p:cNvPr id="7" name="Chart Placeholder 4"/>
          <p:cNvSpPr>
            <a:spLocks noGrp="1"/>
          </p:cNvSpPr>
          <p:nvPr>
            <p:ph type="chart" sz="quarter" idx="11"/>
          </p:nvPr>
        </p:nvSpPr>
        <p:spPr>
          <a:xfrm>
            <a:off x="3966356" y="1223047"/>
            <a:ext cx="3726000" cy="4593600"/>
          </a:xfrm>
        </p:spPr>
        <p:txBody>
          <a:bodyPr anchor="ctr"/>
          <a:lstStyle>
            <a:lvl1pPr algn="ctr">
              <a:defRPr/>
            </a:lvl1pPr>
          </a:lstStyle>
          <a:p>
            <a:r>
              <a:rPr lang="zh-TW" altLang="en-US" smtClean="0"/>
              <a:t>按一下圖示以新增圖表</a:t>
            </a:r>
            <a:endParaRPr lang="en-GB" dirty="0" smtClean="0"/>
          </a:p>
        </p:txBody>
      </p:sp>
    </p:spTree>
    <p:extLst>
      <p:ext uri="{BB962C8B-B14F-4D97-AF65-F5344CB8AC3E}">
        <p14:creationId xmlns:p14="http://schemas.microsoft.com/office/powerpoint/2010/main" val="462535046"/>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 Right vertical light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5051077" cy="3510000"/>
          </a:xfrm>
        </p:spPr>
        <p:txBody>
          <a:bodyPr anchor="t" anchorCtr="0"/>
          <a:lstStyle>
            <a:lvl1pPr algn="l">
              <a:defRPr sz="10154">
                <a:solidFill>
                  <a:srgbClr val="00338D"/>
                </a:solidFill>
                <a:latin typeface="+mj-lt"/>
              </a:defRPr>
            </a:lvl1pPr>
          </a:lstStyle>
          <a:p>
            <a:r>
              <a:rPr lang="en-GB" dirty="0" smtClean="0"/>
              <a:t>Title slide – </a:t>
            </a:r>
            <a:br>
              <a:rPr lang="en-GB" dirty="0" smtClean="0"/>
            </a:br>
            <a:r>
              <a:rPr lang="en-GB" dirty="0" smtClean="0"/>
              <a:t>right vertical image</a:t>
            </a:r>
            <a:endParaRPr lang="en-US" dirty="0"/>
          </a:p>
        </p:txBody>
      </p:sp>
      <p:sp>
        <p:nvSpPr>
          <p:cNvPr id="9" name="Freeform 19"/>
          <p:cNvSpPr>
            <a:spLocks noEditPoints="1"/>
          </p:cNvSpPr>
          <p:nvPr userDrawn="1"/>
        </p:nvSpPr>
        <p:spPr bwMode="auto">
          <a:xfrm>
            <a:off x="756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rgbClr val="00338D"/>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10" name="Text Placeholder 3"/>
          <p:cNvSpPr>
            <a:spLocks noGrp="1"/>
          </p:cNvSpPr>
          <p:nvPr>
            <p:ph type="body" sz="quarter" idx="11"/>
          </p:nvPr>
        </p:nvSpPr>
        <p:spPr>
          <a:xfrm>
            <a:off x="756000" y="5036400"/>
            <a:ext cx="5051077" cy="216000"/>
          </a:xfrm>
        </p:spPr>
        <p:txBody>
          <a:bodyPr/>
          <a:lstStyle>
            <a:lvl1pPr>
              <a:defRPr sz="1477">
                <a:solidFill>
                  <a:srgbClr val="00338D"/>
                </a:solidFill>
              </a:defRPr>
            </a:lvl1pPr>
            <a:lvl2pPr>
              <a:defRPr sz="1015">
                <a:solidFill>
                  <a:schemeClr val="bg1"/>
                </a:solidFill>
              </a:defRPr>
            </a:lvl2pPr>
            <a:lvl3pPr>
              <a:buClr>
                <a:schemeClr val="bg1"/>
              </a:buClr>
              <a:defRPr sz="1015">
                <a:solidFill>
                  <a:schemeClr val="bg1"/>
                </a:solidFill>
              </a:defRPr>
            </a:lvl3pPr>
            <a:lvl4pPr>
              <a:buClr>
                <a:schemeClr val="bg1"/>
              </a:buClr>
              <a:defRPr sz="1015">
                <a:solidFill>
                  <a:schemeClr val="bg1"/>
                </a:solidFill>
              </a:defRPr>
            </a:lvl4pPr>
            <a:lvl5pPr>
              <a:buClr>
                <a:schemeClr val="bg1"/>
              </a:buClr>
              <a:defRPr sz="1015">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1218656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 Left vertical light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68954" y="1339200"/>
            <a:ext cx="5029200" cy="3510000"/>
          </a:xfrm>
        </p:spPr>
        <p:txBody>
          <a:bodyPr anchor="t" anchorCtr="0"/>
          <a:lstStyle>
            <a:lvl1pPr algn="l">
              <a:defRPr sz="10154">
                <a:solidFill>
                  <a:srgbClr val="00338D"/>
                </a:solidFill>
                <a:latin typeface="+mj-lt"/>
              </a:defRPr>
            </a:lvl1pPr>
          </a:lstStyle>
          <a:p>
            <a:r>
              <a:rPr lang="en-GB" dirty="0" smtClean="0"/>
              <a:t>Title slide – left vertical image</a:t>
            </a:r>
            <a:endParaRPr lang="en-US" dirty="0"/>
          </a:p>
        </p:txBody>
      </p:sp>
      <p:sp>
        <p:nvSpPr>
          <p:cNvPr id="5" name="Freeform 19"/>
          <p:cNvSpPr>
            <a:spLocks noEditPoints="1"/>
          </p:cNvSpPr>
          <p:nvPr userDrawn="1"/>
        </p:nvSpPr>
        <p:spPr bwMode="auto">
          <a:xfrm>
            <a:off x="3697754"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rgbClr val="00338D"/>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8" name="Text Placeholder 3"/>
          <p:cNvSpPr>
            <a:spLocks noGrp="1"/>
          </p:cNvSpPr>
          <p:nvPr>
            <p:ph type="body" sz="quarter" idx="11"/>
          </p:nvPr>
        </p:nvSpPr>
        <p:spPr>
          <a:xfrm>
            <a:off x="3697754" y="5036400"/>
            <a:ext cx="5000400" cy="216000"/>
          </a:xfrm>
        </p:spPr>
        <p:txBody>
          <a:bodyPr/>
          <a:lstStyle>
            <a:lvl1pPr>
              <a:defRPr sz="1477">
                <a:solidFill>
                  <a:srgbClr val="00338D"/>
                </a:solidFill>
              </a:defRPr>
            </a:lvl1pPr>
            <a:lvl2pPr>
              <a:defRPr sz="1015">
                <a:solidFill>
                  <a:schemeClr val="bg1"/>
                </a:solidFill>
              </a:defRPr>
            </a:lvl2pPr>
            <a:lvl3pPr>
              <a:buClr>
                <a:schemeClr val="bg1"/>
              </a:buClr>
              <a:defRPr sz="1015">
                <a:solidFill>
                  <a:schemeClr val="bg1"/>
                </a:solidFill>
              </a:defRPr>
            </a:lvl3pPr>
            <a:lvl4pPr>
              <a:buClr>
                <a:schemeClr val="bg1"/>
              </a:buClr>
              <a:defRPr sz="1015">
                <a:solidFill>
                  <a:schemeClr val="bg1"/>
                </a:solidFill>
              </a:defRPr>
            </a:lvl4pPr>
            <a:lvl5pPr>
              <a:buClr>
                <a:schemeClr val="bg1"/>
              </a:buClr>
              <a:defRPr sz="1015">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23053586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 Right vertical dark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5051077" cy="3510000"/>
          </a:xfrm>
        </p:spPr>
        <p:txBody>
          <a:bodyPr anchor="t" anchorCtr="0"/>
          <a:lstStyle>
            <a:lvl1pPr algn="l">
              <a:defRPr sz="10154">
                <a:solidFill>
                  <a:schemeClr val="bg1"/>
                </a:solidFill>
                <a:latin typeface="+mj-lt"/>
              </a:defRPr>
            </a:lvl1pPr>
          </a:lstStyle>
          <a:p>
            <a:r>
              <a:rPr lang="en-GB" dirty="0" smtClean="0"/>
              <a:t>Title slide – </a:t>
            </a:r>
            <a:br>
              <a:rPr lang="en-GB" dirty="0" smtClean="0"/>
            </a:br>
            <a:r>
              <a:rPr lang="en-GB" dirty="0" smtClean="0"/>
              <a:t>right vertical image</a:t>
            </a:r>
            <a:endParaRPr lang="en-US" dirty="0"/>
          </a:p>
        </p:txBody>
      </p:sp>
      <p:sp>
        <p:nvSpPr>
          <p:cNvPr id="9" name="Freeform 19"/>
          <p:cNvSpPr>
            <a:spLocks noEditPoints="1"/>
          </p:cNvSpPr>
          <p:nvPr userDrawn="1"/>
        </p:nvSpPr>
        <p:spPr bwMode="auto">
          <a:xfrm>
            <a:off x="756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10" name="Text Placeholder 3"/>
          <p:cNvSpPr>
            <a:spLocks noGrp="1"/>
          </p:cNvSpPr>
          <p:nvPr>
            <p:ph type="body" sz="quarter" idx="11"/>
          </p:nvPr>
        </p:nvSpPr>
        <p:spPr>
          <a:xfrm>
            <a:off x="756000" y="5036400"/>
            <a:ext cx="5051077" cy="216000"/>
          </a:xfrm>
        </p:spPr>
        <p:txBody>
          <a:bodyPr/>
          <a:lstStyle>
            <a:lvl1pPr>
              <a:defRPr sz="1477">
                <a:solidFill>
                  <a:schemeClr val="bg1"/>
                </a:solidFill>
              </a:defRPr>
            </a:lvl1pPr>
            <a:lvl2pPr>
              <a:defRPr sz="1015">
                <a:solidFill>
                  <a:schemeClr val="bg1"/>
                </a:solidFill>
              </a:defRPr>
            </a:lvl2pPr>
            <a:lvl3pPr>
              <a:buClr>
                <a:schemeClr val="bg1"/>
              </a:buClr>
              <a:defRPr sz="1015">
                <a:solidFill>
                  <a:schemeClr val="bg1"/>
                </a:solidFill>
              </a:defRPr>
            </a:lvl3pPr>
            <a:lvl4pPr>
              <a:buClr>
                <a:schemeClr val="bg1"/>
              </a:buClr>
              <a:defRPr sz="1015">
                <a:solidFill>
                  <a:schemeClr val="bg1"/>
                </a:solidFill>
              </a:defRPr>
            </a:lvl4pPr>
            <a:lvl5pPr>
              <a:buClr>
                <a:schemeClr val="bg1"/>
              </a:buClr>
              <a:defRPr sz="1015">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21279306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 - Left vertical dark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68954" y="1339200"/>
            <a:ext cx="5029200" cy="3510000"/>
          </a:xfrm>
        </p:spPr>
        <p:txBody>
          <a:bodyPr anchor="t" anchorCtr="0"/>
          <a:lstStyle>
            <a:lvl1pPr algn="l">
              <a:defRPr sz="10154">
                <a:solidFill>
                  <a:schemeClr val="bg1"/>
                </a:solidFill>
                <a:latin typeface="+mj-lt"/>
              </a:defRPr>
            </a:lvl1pPr>
          </a:lstStyle>
          <a:p>
            <a:r>
              <a:rPr lang="en-GB" dirty="0" smtClean="0"/>
              <a:t>Title slide – left vertical image</a:t>
            </a:r>
            <a:endParaRPr lang="en-US" dirty="0"/>
          </a:p>
        </p:txBody>
      </p:sp>
      <p:sp>
        <p:nvSpPr>
          <p:cNvPr id="5" name="Freeform 19"/>
          <p:cNvSpPr>
            <a:spLocks noEditPoints="1"/>
          </p:cNvSpPr>
          <p:nvPr userDrawn="1"/>
        </p:nvSpPr>
        <p:spPr bwMode="auto">
          <a:xfrm>
            <a:off x="3697754"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8" name="Text Placeholder 3"/>
          <p:cNvSpPr>
            <a:spLocks noGrp="1"/>
          </p:cNvSpPr>
          <p:nvPr>
            <p:ph type="body" sz="quarter" idx="11"/>
          </p:nvPr>
        </p:nvSpPr>
        <p:spPr>
          <a:xfrm>
            <a:off x="3697754" y="5036400"/>
            <a:ext cx="5000400" cy="216000"/>
          </a:xfrm>
        </p:spPr>
        <p:txBody>
          <a:bodyPr/>
          <a:lstStyle>
            <a:lvl1pPr>
              <a:defRPr sz="1477">
                <a:solidFill>
                  <a:schemeClr val="bg1"/>
                </a:solidFill>
              </a:defRPr>
            </a:lvl1pPr>
            <a:lvl2pPr>
              <a:defRPr sz="1015">
                <a:solidFill>
                  <a:schemeClr val="bg1"/>
                </a:solidFill>
              </a:defRPr>
            </a:lvl2pPr>
            <a:lvl3pPr>
              <a:buClr>
                <a:schemeClr val="bg1"/>
              </a:buClr>
              <a:defRPr sz="1015">
                <a:solidFill>
                  <a:schemeClr val="bg1"/>
                </a:solidFill>
              </a:defRPr>
            </a:lvl3pPr>
            <a:lvl4pPr>
              <a:buClr>
                <a:schemeClr val="bg1"/>
              </a:buClr>
              <a:defRPr sz="1015">
                <a:solidFill>
                  <a:schemeClr val="bg1"/>
                </a:solidFill>
              </a:defRPr>
            </a:lvl4pPr>
            <a:lvl5pPr>
              <a:buClr>
                <a:schemeClr val="bg1"/>
              </a:buClr>
              <a:defRPr sz="1015">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13413063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LIDE - Singular light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0154">
                <a:solidFill>
                  <a:srgbClr val="00338D"/>
                </a:solidFill>
                <a:latin typeface="+mj-lt"/>
              </a:defRPr>
            </a:lvl1pPr>
          </a:lstStyle>
          <a:p>
            <a:r>
              <a:rPr lang="en-US" dirty="0" smtClean="0"/>
              <a:t>Title slide – singular light </a:t>
            </a:r>
            <a:br>
              <a:rPr lang="en-US" dirty="0" smtClean="0"/>
            </a:br>
            <a:r>
              <a:rPr lang="en-US" dirty="0" smtClean="0"/>
              <a:t>image</a:t>
            </a:r>
            <a:endParaRPr lang="en-US" dirty="0"/>
          </a:p>
        </p:txBody>
      </p:sp>
      <p:sp>
        <p:nvSpPr>
          <p:cNvPr id="4" name="object 3"/>
          <p:cNvSpPr/>
          <p:nvPr userDrawn="1"/>
        </p:nvSpPr>
        <p:spPr>
          <a:xfrm>
            <a:off x="1"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662" dirty="0">
              <a:solidFill>
                <a:srgbClr val="000000"/>
              </a:solidFill>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rgbClr val="00338D"/>
          </a:solidFill>
          <a:ln>
            <a:noFill/>
          </a:ln>
        </p:spPr>
        <p:txBody>
          <a:bodyPr vert="horz" wrap="square" lIns="84406" tIns="42203" rIns="84406" bIns="42203" numCol="1" anchor="t" anchorCtr="0" compatLnSpc="1">
            <a:prstTxWarp prst="textNoShape">
              <a:avLst/>
            </a:prstTxWarp>
          </a:bodyPr>
          <a:lstStyle/>
          <a:p>
            <a:endParaRPr lang="en-GB" sz="1015" dirty="0">
              <a:solidFill>
                <a:srgbClr val="00338D"/>
              </a:solidFill>
            </a:endParaRPr>
          </a:p>
        </p:txBody>
      </p:sp>
      <p:sp>
        <p:nvSpPr>
          <p:cNvPr id="8" name="Text Placeholder 3"/>
          <p:cNvSpPr>
            <a:spLocks noGrp="1"/>
          </p:cNvSpPr>
          <p:nvPr>
            <p:ph type="body" sz="quarter" idx="11"/>
          </p:nvPr>
        </p:nvSpPr>
        <p:spPr>
          <a:xfrm>
            <a:off x="2064100" y="5036400"/>
            <a:ext cx="6172700" cy="216000"/>
          </a:xfrm>
        </p:spPr>
        <p:txBody>
          <a:bodyPr/>
          <a:lstStyle>
            <a:lvl1pPr>
              <a:defRPr sz="1477">
                <a:solidFill>
                  <a:srgbClr val="00338D"/>
                </a:solidFill>
              </a:defRPr>
            </a:lvl1pPr>
            <a:lvl2pPr>
              <a:defRPr sz="1015">
                <a:solidFill>
                  <a:schemeClr val="bg1"/>
                </a:solidFill>
              </a:defRPr>
            </a:lvl2pPr>
            <a:lvl3pPr>
              <a:buClr>
                <a:schemeClr val="bg1"/>
              </a:buClr>
              <a:defRPr sz="1015">
                <a:solidFill>
                  <a:schemeClr val="bg1"/>
                </a:solidFill>
              </a:defRPr>
            </a:lvl3pPr>
            <a:lvl4pPr>
              <a:buClr>
                <a:schemeClr val="bg1"/>
              </a:buClr>
              <a:defRPr sz="1015">
                <a:solidFill>
                  <a:schemeClr val="bg1"/>
                </a:solidFill>
              </a:defRPr>
            </a:lvl4pPr>
            <a:lvl5pPr>
              <a:buClr>
                <a:schemeClr val="bg1"/>
              </a:buClr>
              <a:defRPr sz="1015">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6752050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 Singular dark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0154">
                <a:solidFill>
                  <a:schemeClr val="bg1"/>
                </a:solidFill>
                <a:latin typeface="+mj-lt"/>
              </a:defRPr>
            </a:lvl1pPr>
          </a:lstStyle>
          <a:p>
            <a:r>
              <a:rPr lang="en-US" dirty="0" smtClean="0"/>
              <a:t>Title slide – singular dark </a:t>
            </a:r>
            <a:br>
              <a:rPr lang="en-US" dirty="0" smtClean="0"/>
            </a:br>
            <a:r>
              <a:rPr lang="en-US" dirty="0" smtClean="0"/>
              <a:t>image</a:t>
            </a:r>
            <a:endParaRPr lang="en-US" dirty="0"/>
          </a:p>
        </p:txBody>
      </p:sp>
      <p:sp>
        <p:nvSpPr>
          <p:cNvPr id="4" name="object 3"/>
          <p:cNvSpPr/>
          <p:nvPr userDrawn="1"/>
        </p:nvSpPr>
        <p:spPr>
          <a:xfrm>
            <a:off x="1"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6D2077"/>
          </a:solidFill>
        </p:spPr>
        <p:txBody>
          <a:bodyPr wrap="square" lIns="0" tIns="0" rIns="0" bIns="0" rtlCol="0">
            <a:noAutofit/>
          </a:bodyPr>
          <a:lstStyle/>
          <a:p>
            <a:endParaRPr sz="1662" dirty="0">
              <a:solidFill>
                <a:srgbClr val="000000"/>
              </a:solidFill>
            </a:endParaRPr>
          </a:p>
        </p:txBody>
      </p:sp>
      <p:sp>
        <p:nvSpPr>
          <p:cNvPr id="6"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84406" tIns="42203" rIns="84406" bIns="42203" numCol="1" anchor="t" anchorCtr="0" compatLnSpc="1">
            <a:prstTxWarp prst="textNoShape">
              <a:avLst/>
            </a:prstTxWarp>
          </a:bodyPr>
          <a:lstStyle/>
          <a:p>
            <a:endParaRPr lang="en-GB" sz="1015" dirty="0">
              <a:solidFill>
                <a:srgbClr val="000000"/>
              </a:solidFill>
            </a:endParaRPr>
          </a:p>
        </p:txBody>
      </p:sp>
      <p:sp>
        <p:nvSpPr>
          <p:cNvPr id="8" name="Text Placeholder 3"/>
          <p:cNvSpPr>
            <a:spLocks noGrp="1"/>
          </p:cNvSpPr>
          <p:nvPr>
            <p:ph type="body" sz="quarter" idx="11"/>
          </p:nvPr>
        </p:nvSpPr>
        <p:spPr>
          <a:xfrm>
            <a:off x="2064100" y="5036400"/>
            <a:ext cx="6172700" cy="216000"/>
          </a:xfrm>
        </p:spPr>
        <p:txBody>
          <a:bodyPr/>
          <a:lstStyle>
            <a:lvl1pPr>
              <a:defRPr sz="1477">
                <a:solidFill>
                  <a:schemeClr val="bg1"/>
                </a:solidFill>
              </a:defRPr>
            </a:lvl1pPr>
            <a:lvl2pPr>
              <a:defRPr sz="1015">
                <a:solidFill>
                  <a:schemeClr val="bg1"/>
                </a:solidFill>
              </a:defRPr>
            </a:lvl2pPr>
            <a:lvl3pPr>
              <a:buClr>
                <a:schemeClr val="bg1"/>
              </a:buClr>
              <a:defRPr sz="1015">
                <a:solidFill>
                  <a:schemeClr val="bg1"/>
                </a:solidFill>
              </a:defRPr>
            </a:lvl3pPr>
            <a:lvl4pPr>
              <a:buClr>
                <a:schemeClr val="bg1"/>
              </a:buClr>
              <a:defRPr sz="1015">
                <a:solidFill>
                  <a:schemeClr val="bg1"/>
                </a:solidFill>
              </a:defRPr>
            </a:lvl4pPr>
            <a:lvl5pPr>
              <a:buClr>
                <a:schemeClr val="bg1"/>
              </a:buClr>
              <a:defRPr sz="1015">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9132069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LIDE - Singular image title bar">
    <p:bg>
      <p:bgPr>
        <a:solidFill>
          <a:schemeClr val="accent1"/>
        </a:solidFill>
        <a:effectLst/>
      </p:bgPr>
    </p:bg>
    <p:spTree>
      <p:nvGrpSpPr>
        <p:cNvPr id="1" name=""/>
        <p:cNvGrpSpPr/>
        <p:nvPr/>
      </p:nvGrpSpPr>
      <p:grpSpPr>
        <a:xfrm>
          <a:off x="0" y="0"/>
          <a:ext cx="0" cy="0"/>
          <a:chOff x="0" y="0"/>
          <a:chExt cx="0" cy="0"/>
        </a:xfrm>
      </p:grpSpPr>
      <p:sp>
        <p:nvSpPr>
          <p:cNvPr id="4" name="object 3"/>
          <p:cNvSpPr/>
          <p:nvPr userDrawn="1"/>
        </p:nvSpPr>
        <p:spPr>
          <a:xfrm>
            <a:off x="-1" y="0"/>
            <a:ext cx="3657600"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83698"/>
          </a:solidFill>
        </p:spPr>
        <p:txBody>
          <a:bodyPr wrap="square" lIns="0" tIns="0" rIns="0" bIns="0" rtlCol="0">
            <a:noAutofit/>
          </a:bodyPr>
          <a:lstStyle/>
          <a:p>
            <a:endParaRPr sz="1662" dirty="0">
              <a:solidFill>
                <a:srgbClr val="000000"/>
              </a:solidFill>
            </a:endParaRPr>
          </a:p>
        </p:txBody>
      </p:sp>
      <p:sp>
        <p:nvSpPr>
          <p:cNvPr id="8" name="Title 1"/>
          <p:cNvSpPr>
            <a:spLocks noGrp="1"/>
          </p:cNvSpPr>
          <p:nvPr>
            <p:ph type="ctrTitle" hasCustomPrompt="1"/>
          </p:nvPr>
        </p:nvSpPr>
        <p:spPr>
          <a:xfrm>
            <a:off x="727201" y="1339200"/>
            <a:ext cx="2607671" cy="3510000"/>
          </a:xfrm>
        </p:spPr>
        <p:txBody>
          <a:bodyPr anchor="t" anchorCtr="0"/>
          <a:lstStyle>
            <a:lvl1pPr algn="l">
              <a:defRPr sz="6646">
                <a:solidFill>
                  <a:schemeClr val="bg1"/>
                </a:solidFill>
                <a:latin typeface="+mj-lt"/>
              </a:defRPr>
            </a:lvl1pPr>
          </a:lstStyle>
          <a:p>
            <a:r>
              <a:rPr lang="en-GB" dirty="0" smtClean="0"/>
              <a:t>Title slide – singular image title bar</a:t>
            </a:r>
            <a:endParaRPr lang="en-US" dirty="0"/>
          </a:p>
        </p:txBody>
      </p:sp>
      <p:sp>
        <p:nvSpPr>
          <p:cNvPr id="9" name="Freeform 19"/>
          <p:cNvSpPr>
            <a:spLocks noEditPoints="1"/>
          </p:cNvSpPr>
          <p:nvPr userDrawn="1"/>
        </p:nvSpPr>
        <p:spPr bwMode="auto">
          <a:xfrm>
            <a:off x="7560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10" name="Text Placeholder 3"/>
          <p:cNvSpPr>
            <a:spLocks noGrp="1"/>
          </p:cNvSpPr>
          <p:nvPr>
            <p:ph type="body" sz="quarter" idx="11"/>
          </p:nvPr>
        </p:nvSpPr>
        <p:spPr>
          <a:xfrm>
            <a:off x="756001" y="5036400"/>
            <a:ext cx="2578871" cy="216000"/>
          </a:xfrm>
        </p:spPr>
        <p:txBody>
          <a:bodyPr/>
          <a:lstStyle>
            <a:lvl1pPr>
              <a:defRPr sz="1477">
                <a:solidFill>
                  <a:schemeClr val="bg1"/>
                </a:solidFill>
              </a:defRPr>
            </a:lvl1pPr>
            <a:lvl2pPr>
              <a:defRPr sz="1015">
                <a:solidFill>
                  <a:schemeClr val="bg1"/>
                </a:solidFill>
              </a:defRPr>
            </a:lvl2pPr>
            <a:lvl3pPr>
              <a:buClr>
                <a:schemeClr val="bg1"/>
              </a:buClr>
              <a:defRPr sz="1015">
                <a:solidFill>
                  <a:schemeClr val="bg1"/>
                </a:solidFill>
              </a:defRPr>
            </a:lvl3pPr>
            <a:lvl4pPr>
              <a:buClr>
                <a:schemeClr val="bg1"/>
              </a:buClr>
              <a:defRPr sz="1015">
                <a:solidFill>
                  <a:schemeClr val="bg1"/>
                </a:solidFill>
              </a:defRPr>
            </a:lvl4pPr>
            <a:lvl5pPr>
              <a:buClr>
                <a:schemeClr val="bg1"/>
              </a:buClr>
              <a:defRPr sz="1015">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30475899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6 - No imag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0154">
                <a:solidFill>
                  <a:schemeClr val="bg1"/>
                </a:solidFill>
                <a:latin typeface="+mj-lt"/>
              </a:defRPr>
            </a:lvl1pPr>
          </a:lstStyle>
          <a:p>
            <a:r>
              <a:rPr lang="en-GB" dirty="0" smtClean="0"/>
              <a:t>Title slide 6</a:t>
            </a:r>
            <a:br>
              <a:rPr lang="en-GB" dirty="0" smtClean="0"/>
            </a:br>
            <a:r>
              <a:rPr lang="en-GB" dirty="0" smtClean="0"/>
              <a:t>no image</a:t>
            </a:r>
            <a:endParaRPr lang="en-US" dirty="0"/>
          </a:p>
        </p:txBody>
      </p:sp>
      <p:sp>
        <p:nvSpPr>
          <p:cNvPr id="4" name="object 3"/>
          <p:cNvSpPr/>
          <p:nvPr userDrawn="1"/>
        </p:nvSpPr>
        <p:spPr>
          <a:xfrm>
            <a:off x="1"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662" dirty="0">
              <a:solidFill>
                <a:srgbClr val="000000"/>
              </a:solidFill>
            </a:endParaRPr>
          </a:p>
        </p:txBody>
      </p:sp>
      <p:sp>
        <p:nvSpPr>
          <p:cNvPr id="9" name="Freeform 19"/>
          <p:cNvSpPr>
            <a:spLocks noEditPoints="1"/>
          </p:cNvSpPr>
          <p:nvPr userDrawn="1"/>
        </p:nvSpPr>
        <p:spPr bwMode="auto">
          <a:xfrm>
            <a:off x="2064100" y="784800"/>
            <a:ext cx="7776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7" name="Text Placeholder 3"/>
          <p:cNvSpPr>
            <a:spLocks noGrp="1"/>
          </p:cNvSpPr>
          <p:nvPr>
            <p:ph type="body" sz="quarter" idx="11"/>
          </p:nvPr>
        </p:nvSpPr>
        <p:spPr>
          <a:xfrm>
            <a:off x="2064100" y="5036400"/>
            <a:ext cx="6172700" cy="216000"/>
          </a:xfrm>
        </p:spPr>
        <p:txBody>
          <a:bodyPr/>
          <a:lstStyle>
            <a:lvl1pPr>
              <a:defRPr sz="1477">
                <a:solidFill>
                  <a:schemeClr val="bg1"/>
                </a:solidFill>
              </a:defRPr>
            </a:lvl1pPr>
            <a:lvl2pPr>
              <a:defRPr sz="1015">
                <a:solidFill>
                  <a:schemeClr val="bg1"/>
                </a:solidFill>
              </a:defRPr>
            </a:lvl2pPr>
            <a:lvl3pPr>
              <a:buClr>
                <a:schemeClr val="bg1"/>
              </a:buClr>
              <a:defRPr sz="1015">
                <a:solidFill>
                  <a:schemeClr val="bg1"/>
                </a:solidFill>
              </a:defRPr>
            </a:lvl3pPr>
            <a:lvl4pPr>
              <a:buClr>
                <a:schemeClr val="bg1"/>
              </a:buClr>
              <a:defRPr sz="1015">
                <a:solidFill>
                  <a:schemeClr val="bg1"/>
                </a:solidFill>
              </a:defRPr>
            </a:lvl4pPr>
            <a:lvl5pPr>
              <a:buClr>
                <a:schemeClr val="bg1"/>
              </a:buClr>
              <a:defRPr sz="1015">
                <a:solidFill>
                  <a:schemeClr val="bg1"/>
                </a:solidFill>
              </a:defRPr>
            </a:lvl5pPr>
          </a:lstStyle>
          <a:p>
            <a:pPr lvl="0"/>
            <a:r>
              <a:rPr lang="zh-TW" altLang="en-US" smtClean="0"/>
              <a:t>按一下以編輯母片文字樣式</a:t>
            </a:r>
          </a:p>
        </p:txBody>
      </p:sp>
    </p:spTree>
    <p:extLst>
      <p:ext uri="{BB962C8B-B14F-4D97-AF65-F5344CB8AC3E}">
        <p14:creationId xmlns:p14="http://schemas.microsoft.com/office/powerpoint/2010/main" val="23341846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Letter two column">
    <p:spTree>
      <p:nvGrpSpPr>
        <p:cNvPr id="1" name=""/>
        <p:cNvGrpSpPr/>
        <p:nvPr/>
      </p:nvGrpSpPr>
      <p:grpSpPr>
        <a:xfrm>
          <a:off x="0" y="0"/>
          <a:ext cx="0" cy="0"/>
          <a:chOff x="0" y="0"/>
          <a:chExt cx="0" cy="0"/>
        </a:xfrm>
      </p:grpSpPr>
      <p:sp>
        <p:nvSpPr>
          <p:cNvPr id="25" name="Text Placeholder 24"/>
          <p:cNvSpPr>
            <a:spLocks noGrp="1"/>
          </p:cNvSpPr>
          <p:nvPr>
            <p:ph type="body" sz="quarter" idx="14"/>
          </p:nvPr>
        </p:nvSpPr>
        <p:spPr>
          <a:xfrm>
            <a:off x="4658458" y="445724"/>
            <a:ext cx="4041930" cy="365356"/>
          </a:xfrm>
        </p:spPr>
        <p:txBody>
          <a:bodyPr lIns="144000"/>
          <a:lstStyle>
            <a:lvl1pPr>
              <a:spcAft>
                <a:spcPts val="277"/>
              </a:spcAft>
              <a:defRPr sz="738"/>
            </a:lvl1pPr>
            <a:lvl2pPr>
              <a:spcAft>
                <a:spcPts val="277"/>
              </a:spcAft>
              <a:defRPr sz="738"/>
            </a:lvl2pPr>
            <a:lvl3pPr>
              <a:spcAft>
                <a:spcPts val="277"/>
              </a:spcAft>
              <a:defRPr sz="738"/>
            </a:lvl3pPr>
            <a:lvl4pPr>
              <a:spcAft>
                <a:spcPts val="277"/>
              </a:spcAft>
              <a:defRPr sz="738"/>
            </a:lvl4pPr>
            <a:lvl5pPr>
              <a:spcAft>
                <a:spcPts val="277"/>
              </a:spcAft>
              <a:defRPr sz="738"/>
            </a:lvl5pPr>
          </a:lstStyle>
          <a:p>
            <a:pPr lvl="0"/>
            <a:r>
              <a:rPr lang="zh-TW" altLang="en-US" smtClean="0"/>
              <a:t>按一下以編輯母片文字樣式</a:t>
            </a:r>
          </a:p>
          <a:p>
            <a:pPr lvl="1"/>
            <a:r>
              <a:rPr lang="zh-TW" altLang="en-US" smtClean="0"/>
              <a:t>第二層</a:t>
            </a:r>
          </a:p>
        </p:txBody>
      </p:sp>
      <p:sp>
        <p:nvSpPr>
          <p:cNvPr id="26" name="Text Placeholder 24"/>
          <p:cNvSpPr>
            <a:spLocks noGrp="1"/>
          </p:cNvSpPr>
          <p:nvPr>
            <p:ph type="body" sz="quarter" idx="15"/>
          </p:nvPr>
        </p:nvSpPr>
        <p:spPr>
          <a:xfrm>
            <a:off x="451339" y="445724"/>
            <a:ext cx="4034204" cy="365356"/>
          </a:xfrm>
        </p:spPr>
        <p:txBody>
          <a:bodyPr/>
          <a:lstStyle>
            <a:lvl1pPr>
              <a:spcAft>
                <a:spcPts val="277"/>
              </a:spcAft>
              <a:defRPr sz="738"/>
            </a:lvl1pPr>
            <a:lvl2pPr>
              <a:spcAft>
                <a:spcPts val="277"/>
              </a:spcAft>
              <a:defRPr sz="738"/>
            </a:lvl2pPr>
            <a:lvl3pPr>
              <a:spcAft>
                <a:spcPts val="277"/>
              </a:spcAft>
              <a:defRPr sz="738"/>
            </a:lvl3pPr>
            <a:lvl4pPr>
              <a:spcAft>
                <a:spcPts val="277"/>
              </a:spcAft>
              <a:defRPr sz="738"/>
            </a:lvl4pPr>
            <a:lvl5pPr>
              <a:spcAft>
                <a:spcPts val="277"/>
              </a:spcAft>
              <a:defRPr sz="738"/>
            </a:lvl5pPr>
          </a:lstStyle>
          <a:p>
            <a:pPr lvl="0"/>
            <a:r>
              <a:rPr lang="zh-TW" altLang="en-US" smtClean="0"/>
              <a:t>按一下以編輯母片文字樣式</a:t>
            </a:r>
          </a:p>
          <a:p>
            <a:pPr lvl="1"/>
            <a:r>
              <a:rPr lang="zh-TW" altLang="en-US" smtClean="0"/>
              <a:t>第二層</a:t>
            </a:r>
          </a:p>
        </p:txBody>
      </p:sp>
      <p:sp>
        <p:nvSpPr>
          <p:cNvPr id="19" name="Text Placeholder 8"/>
          <p:cNvSpPr>
            <a:spLocks noGrp="1"/>
          </p:cNvSpPr>
          <p:nvPr>
            <p:ph type="body" sz="quarter" idx="10"/>
          </p:nvPr>
        </p:nvSpPr>
        <p:spPr>
          <a:xfrm>
            <a:off x="451339" y="1177925"/>
            <a:ext cx="4034204" cy="4843463"/>
          </a:xfrm>
        </p:spPr>
        <p:txBody>
          <a:bodyPr/>
          <a:lstStyle>
            <a:lvl1pPr>
              <a:defRPr sz="738"/>
            </a:lvl1pPr>
            <a:lvl2pPr>
              <a:defRPr sz="738"/>
            </a:lvl2pPr>
            <a:lvl3pPr>
              <a:defRPr sz="738"/>
            </a:lvl3pPr>
            <a:lvl4pPr>
              <a:defRPr sz="738"/>
            </a:lvl4pPr>
            <a:lvl5pPr>
              <a:defRPr sz="738"/>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smtClean="0"/>
          </a:p>
        </p:txBody>
      </p:sp>
      <p:sp>
        <p:nvSpPr>
          <p:cNvPr id="20" name="Text Placeholder 8"/>
          <p:cNvSpPr>
            <a:spLocks noGrp="1"/>
          </p:cNvSpPr>
          <p:nvPr>
            <p:ph type="body" sz="quarter" idx="11"/>
          </p:nvPr>
        </p:nvSpPr>
        <p:spPr>
          <a:xfrm>
            <a:off x="4671752" y="1177925"/>
            <a:ext cx="4020909" cy="4843463"/>
          </a:xfrm>
          <a:ln w="6350">
            <a:solidFill>
              <a:schemeClr val="tx2"/>
            </a:solidFill>
          </a:ln>
        </p:spPr>
        <p:txBody>
          <a:bodyPr lIns="144000" tIns="72000"/>
          <a:lstStyle>
            <a:lvl1pPr>
              <a:defRPr sz="738"/>
            </a:lvl1pPr>
            <a:lvl2pPr>
              <a:defRPr sz="738"/>
            </a:lvl2pPr>
            <a:lvl3pPr>
              <a:defRPr sz="738"/>
            </a:lvl3pPr>
            <a:lvl4pPr>
              <a:defRPr sz="738"/>
            </a:lvl4pPr>
            <a:lvl5pPr>
              <a:defRPr sz="738"/>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21" name="Rectangle 20"/>
          <p:cNvSpPr/>
          <p:nvPr userDrawn="1"/>
        </p:nvSpPr>
        <p:spPr>
          <a:xfrm>
            <a:off x="4659579" y="1177925"/>
            <a:ext cx="84075" cy="4843463"/>
          </a:xfrm>
          <a:prstGeom prst="rect">
            <a:avLst/>
          </a:prstGeom>
          <a:solidFill>
            <a:schemeClr val="tx2"/>
          </a:solid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49846" tIns="49846" rIns="49846" bIns="49846" rtlCol="0" anchor="ctr"/>
          <a:lstStyle/>
          <a:p>
            <a:endParaRPr lang="en-GB" sz="1385" dirty="0">
              <a:solidFill>
                <a:prstClr val="white"/>
              </a:solidFill>
            </a:endParaRPr>
          </a:p>
        </p:txBody>
      </p:sp>
      <p:sp>
        <p:nvSpPr>
          <p:cNvPr id="15" name="Freeform 19"/>
          <p:cNvSpPr>
            <a:spLocks noEditPoints="1"/>
          </p:cNvSpPr>
          <p:nvPr userDrawn="1"/>
        </p:nvSpPr>
        <p:spPr bwMode="auto">
          <a:xfrm>
            <a:off x="747238" y="6320118"/>
            <a:ext cx="424800" cy="172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16" name="TextBox 15"/>
          <p:cNvSpPr txBox="1"/>
          <p:nvPr userDrawn="1"/>
        </p:nvSpPr>
        <p:spPr>
          <a:xfrm>
            <a:off x="1731600" y="6320118"/>
            <a:ext cx="1236035"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KPMG LLP, a UK limited liability </a:t>
            </a:r>
            <a:br>
              <a:rPr lang="en-GB" sz="554" dirty="0" smtClean="0">
                <a:solidFill>
                  <a:prstClr val="white">
                    <a:lumMod val="65000"/>
                  </a:prstClr>
                </a:solidFill>
              </a:rPr>
            </a:br>
            <a:r>
              <a:rPr lang="en-GB" sz="554" dirty="0" smtClean="0">
                <a:solidFill>
                  <a:prstClr val="white">
                    <a:lumMod val="65000"/>
                  </a:prstClr>
                </a:solidFill>
              </a:rPr>
              <a:t>partnership, is a member of KPMG International, a Swiss cooperative</a:t>
            </a:r>
          </a:p>
        </p:txBody>
      </p:sp>
      <p:sp>
        <p:nvSpPr>
          <p:cNvPr id="17" name="TextBox 16"/>
          <p:cNvSpPr txBox="1"/>
          <p:nvPr userDrawn="1"/>
        </p:nvSpPr>
        <p:spPr>
          <a:xfrm>
            <a:off x="3131545" y="6320118"/>
            <a:ext cx="1528034"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KPMG Audit Plc, a company incorporated under the UK Companies Acts, is a member of KPMG International, a Swiss cooperative</a:t>
            </a:r>
          </a:p>
        </p:txBody>
      </p:sp>
      <p:sp>
        <p:nvSpPr>
          <p:cNvPr id="18" name="TextBox 17"/>
          <p:cNvSpPr txBox="1"/>
          <p:nvPr userDrawn="1"/>
        </p:nvSpPr>
        <p:spPr>
          <a:xfrm>
            <a:off x="4823490" y="6320118"/>
            <a:ext cx="1284531"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Registered in England No 3110745</a:t>
            </a:r>
            <a:br>
              <a:rPr lang="en-GB" sz="554" dirty="0" smtClean="0">
                <a:solidFill>
                  <a:prstClr val="white">
                    <a:lumMod val="65000"/>
                  </a:prstClr>
                </a:solidFill>
              </a:rPr>
            </a:br>
            <a:r>
              <a:rPr lang="en-GB" sz="554" dirty="0" smtClean="0">
                <a:solidFill>
                  <a:prstClr val="white">
                    <a:lumMod val="65000"/>
                  </a:prstClr>
                </a:solidFill>
              </a:rPr>
              <a:t>Registered office: 15 Canada Square, </a:t>
            </a:r>
            <a:br>
              <a:rPr lang="en-GB" sz="554" dirty="0" smtClean="0">
                <a:solidFill>
                  <a:prstClr val="white">
                    <a:lumMod val="65000"/>
                  </a:prstClr>
                </a:solidFill>
              </a:rPr>
            </a:br>
            <a:r>
              <a:rPr lang="en-GB" sz="554" dirty="0" smtClean="0">
                <a:solidFill>
                  <a:prstClr val="white">
                    <a:lumMod val="65000"/>
                  </a:prstClr>
                </a:solidFill>
              </a:rPr>
              <a:t>London E14 5GL </a:t>
            </a:r>
          </a:p>
        </p:txBody>
      </p:sp>
      <p:sp>
        <p:nvSpPr>
          <p:cNvPr id="22" name="TextBox 21"/>
          <p:cNvSpPr txBox="1"/>
          <p:nvPr userDrawn="1"/>
        </p:nvSpPr>
        <p:spPr>
          <a:xfrm>
            <a:off x="6271931" y="6320118"/>
            <a:ext cx="1427353"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Registered in England No OC301540</a:t>
            </a:r>
          </a:p>
          <a:p>
            <a:pPr>
              <a:defRPr/>
            </a:pPr>
            <a:r>
              <a:rPr lang="en-GB" sz="554" dirty="0" smtClean="0">
                <a:solidFill>
                  <a:prstClr val="white">
                    <a:lumMod val="65000"/>
                  </a:prstClr>
                </a:solidFill>
              </a:rPr>
              <a:t>Registered office: 15 Canada Square, </a:t>
            </a:r>
            <a:br>
              <a:rPr lang="en-GB" sz="554" dirty="0" smtClean="0">
                <a:solidFill>
                  <a:prstClr val="white">
                    <a:lumMod val="65000"/>
                  </a:prstClr>
                </a:solidFill>
              </a:rPr>
            </a:br>
            <a:r>
              <a:rPr lang="en-GB" sz="554" dirty="0" smtClean="0">
                <a:solidFill>
                  <a:prstClr val="white">
                    <a:lumMod val="65000"/>
                  </a:prstClr>
                </a:solidFill>
              </a:rPr>
              <a:t>London E14 5GL </a:t>
            </a:r>
          </a:p>
        </p:txBody>
      </p:sp>
      <p:sp>
        <p:nvSpPr>
          <p:cNvPr id="23" name="Shape 8"/>
          <p:cNvSpPr txBox="1">
            <a:spLocks/>
          </p:cNvSpPr>
          <p:nvPr userDrawn="1"/>
        </p:nvSpPr>
        <p:spPr>
          <a:xfrm>
            <a:off x="7929563" y="6320118"/>
            <a:ext cx="462257"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923" smtClean="0">
                <a:solidFill>
                  <a:srgbClr val="00338D"/>
                </a:solidFill>
                <a:cs typeface="Arial" panose="020B0604020202020204" pitchFamily="34" charset="0"/>
              </a:rPr>
              <a:pPr algn="r"/>
              <a:t>‹#›</a:t>
            </a:fld>
            <a:endParaRPr lang="en-US" sz="923" dirty="0">
              <a:solidFill>
                <a:srgbClr val="00338D"/>
              </a:solidFill>
              <a:cs typeface="Arial" panose="020B0604020202020204" pitchFamily="34" charset="0"/>
            </a:endParaRPr>
          </a:p>
        </p:txBody>
      </p:sp>
    </p:spTree>
    <p:extLst>
      <p:ext uri="{BB962C8B-B14F-4D97-AF65-F5344CB8AC3E}">
        <p14:creationId xmlns:p14="http://schemas.microsoft.com/office/powerpoint/2010/main" val="1488453109"/>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Letter continuation">
    <p:spTree>
      <p:nvGrpSpPr>
        <p:cNvPr id="1" name=""/>
        <p:cNvGrpSpPr/>
        <p:nvPr/>
      </p:nvGrpSpPr>
      <p:grpSpPr>
        <a:xfrm>
          <a:off x="0" y="0"/>
          <a:ext cx="0" cy="0"/>
          <a:chOff x="0" y="0"/>
          <a:chExt cx="0" cy="0"/>
        </a:xfrm>
      </p:grpSpPr>
      <p:sp>
        <p:nvSpPr>
          <p:cNvPr id="25" name="Text Placeholder 24"/>
          <p:cNvSpPr>
            <a:spLocks noGrp="1"/>
          </p:cNvSpPr>
          <p:nvPr>
            <p:ph type="body" sz="quarter" idx="14"/>
          </p:nvPr>
        </p:nvSpPr>
        <p:spPr>
          <a:xfrm>
            <a:off x="4658458" y="445724"/>
            <a:ext cx="4041930" cy="365356"/>
          </a:xfrm>
        </p:spPr>
        <p:txBody>
          <a:bodyPr lIns="144000"/>
          <a:lstStyle>
            <a:lvl1pPr>
              <a:spcAft>
                <a:spcPts val="277"/>
              </a:spcAft>
              <a:defRPr sz="738"/>
            </a:lvl1pPr>
            <a:lvl2pPr>
              <a:spcAft>
                <a:spcPts val="277"/>
              </a:spcAft>
              <a:defRPr sz="738"/>
            </a:lvl2pPr>
            <a:lvl3pPr>
              <a:spcAft>
                <a:spcPts val="277"/>
              </a:spcAft>
              <a:defRPr sz="738"/>
            </a:lvl3pPr>
            <a:lvl4pPr>
              <a:spcAft>
                <a:spcPts val="277"/>
              </a:spcAft>
              <a:defRPr sz="738"/>
            </a:lvl4pPr>
            <a:lvl5pPr>
              <a:spcAft>
                <a:spcPts val="277"/>
              </a:spcAft>
              <a:defRPr sz="738"/>
            </a:lvl5pPr>
          </a:lstStyle>
          <a:p>
            <a:pPr lvl="0"/>
            <a:r>
              <a:rPr lang="zh-TW" altLang="en-US" smtClean="0"/>
              <a:t>按一下以編輯母片文字樣式</a:t>
            </a:r>
          </a:p>
          <a:p>
            <a:pPr lvl="1"/>
            <a:r>
              <a:rPr lang="zh-TW" altLang="en-US" smtClean="0"/>
              <a:t>第二層</a:t>
            </a:r>
          </a:p>
        </p:txBody>
      </p:sp>
      <p:sp>
        <p:nvSpPr>
          <p:cNvPr id="26" name="Text Placeholder 24"/>
          <p:cNvSpPr>
            <a:spLocks noGrp="1"/>
          </p:cNvSpPr>
          <p:nvPr>
            <p:ph type="body" sz="quarter" idx="15"/>
          </p:nvPr>
        </p:nvSpPr>
        <p:spPr>
          <a:xfrm>
            <a:off x="451339" y="445724"/>
            <a:ext cx="4034204" cy="365356"/>
          </a:xfrm>
        </p:spPr>
        <p:txBody>
          <a:bodyPr/>
          <a:lstStyle>
            <a:lvl1pPr>
              <a:spcAft>
                <a:spcPts val="277"/>
              </a:spcAft>
              <a:defRPr sz="738"/>
            </a:lvl1pPr>
            <a:lvl2pPr>
              <a:spcAft>
                <a:spcPts val="277"/>
              </a:spcAft>
              <a:defRPr sz="738"/>
            </a:lvl2pPr>
            <a:lvl3pPr>
              <a:spcAft>
                <a:spcPts val="277"/>
              </a:spcAft>
              <a:defRPr sz="738"/>
            </a:lvl3pPr>
            <a:lvl4pPr>
              <a:spcAft>
                <a:spcPts val="277"/>
              </a:spcAft>
              <a:defRPr sz="738"/>
            </a:lvl4pPr>
            <a:lvl5pPr>
              <a:spcAft>
                <a:spcPts val="277"/>
              </a:spcAft>
              <a:defRPr sz="738"/>
            </a:lvl5pPr>
          </a:lstStyle>
          <a:p>
            <a:pPr lvl="0"/>
            <a:r>
              <a:rPr lang="zh-TW" altLang="en-US" smtClean="0"/>
              <a:t>按一下以編輯母片文字樣式</a:t>
            </a:r>
          </a:p>
          <a:p>
            <a:pPr lvl="1"/>
            <a:r>
              <a:rPr lang="zh-TW" altLang="en-US" smtClean="0"/>
              <a:t>第二層</a:t>
            </a:r>
          </a:p>
        </p:txBody>
      </p:sp>
      <p:sp>
        <p:nvSpPr>
          <p:cNvPr id="19" name="Text Placeholder 8"/>
          <p:cNvSpPr>
            <a:spLocks noGrp="1"/>
          </p:cNvSpPr>
          <p:nvPr>
            <p:ph type="body" sz="quarter" idx="10"/>
          </p:nvPr>
        </p:nvSpPr>
        <p:spPr>
          <a:xfrm>
            <a:off x="451339" y="1177925"/>
            <a:ext cx="4034204" cy="4843463"/>
          </a:xfrm>
        </p:spPr>
        <p:txBody>
          <a:bodyPr/>
          <a:lstStyle>
            <a:lvl1pPr>
              <a:defRPr sz="738"/>
            </a:lvl1pPr>
            <a:lvl2pPr>
              <a:defRPr sz="738"/>
            </a:lvl2pPr>
            <a:lvl3pPr>
              <a:defRPr sz="738"/>
            </a:lvl3pPr>
            <a:lvl4pPr>
              <a:defRPr sz="738"/>
            </a:lvl4pPr>
            <a:lvl5pPr>
              <a:defRPr sz="738"/>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smtClean="0"/>
          </a:p>
        </p:txBody>
      </p:sp>
      <p:sp>
        <p:nvSpPr>
          <p:cNvPr id="20" name="Text Placeholder 8"/>
          <p:cNvSpPr>
            <a:spLocks noGrp="1"/>
          </p:cNvSpPr>
          <p:nvPr>
            <p:ph type="body" sz="quarter" idx="11"/>
          </p:nvPr>
        </p:nvSpPr>
        <p:spPr>
          <a:xfrm>
            <a:off x="4671752" y="1177925"/>
            <a:ext cx="4020909" cy="4843463"/>
          </a:xfrm>
          <a:ln w="6350">
            <a:solidFill>
              <a:schemeClr val="tx2"/>
            </a:solidFill>
          </a:ln>
        </p:spPr>
        <p:txBody>
          <a:bodyPr lIns="144000" tIns="72000"/>
          <a:lstStyle>
            <a:lvl1pPr>
              <a:defRPr sz="738"/>
            </a:lvl1pPr>
            <a:lvl2pPr>
              <a:defRPr sz="738"/>
            </a:lvl2pPr>
            <a:lvl3pPr>
              <a:defRPr sz="738"/>
            </a:lvl3pPr>
            <a:lvl4pPr>
              <a:defRPr sz="738"/>
            </a:lvl4pPr>
            <a:lvl5pPr>
              <a:defRPr sz="738"/>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21" name="Rectangle 20"/>
          <p:cNvSpPr/>
          <p:nvPr userDrawn="1"/>
        </p:nvSpPr>
        <p:spPr>
          <a:xfrm>
            <a:off x="4658458" y="1177925"/>
            <a:ext cx="84075" cy="4843463"/>
          </a:xfrm>
          <a:prstGeom prst="rect">
            <a:avLst/>
          </a:prstGeom>
          <a:solidFill>
            <a:schemeClr val="tx2"/>
          </a:solid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49846" tIns="49846" rIns="49846" bIns="49846" rtlCol="0" anchor="ctr"/>
          <a:lstStyle/>
          <a:p>
            <a:endParaRPr lang="en-GB" sz="1385" dirty="0">
              <a:solidFill>
                <a:prstClr val="white"/>
              </a:solidFill>
            </a:endParaRPr>
          </a:p>
        </p:txBody>
      </p:sp>
      <p:sp>
        <p:nvSpPr>
          <p:cNvPr id="15" name="Freeform 19"/>
          <p:cNvSpPr>
            <a:spLocks noEditPoints="1"/>
          </p:cNvSpPr>
          <p:nvPr userDrawn="1"/>
        </p:nvSpPr>
        <p:spPr bwMode="auto">
          <a:xfrm>
            <a:off x="747238" y="6320118"/>
            <a:ext cx="424800" cy="172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16" name="TextBox 15"/>
          <p:cNvSpPr txBox="1"/>
          <p:nvPr userDrawn="1"/>
        </p:nvSpPr>
        <p:spPr>
          <a:xfrm>
            <a:off x="1731600" y="6320118"/>
            <a:ext cx="1236035"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KPMG LLP, a UK limited liability </a:t>
            </a:r>
            <a:br>
              <a:rPr lang="en-GB" sz="554" dirty="0" smtClean="0">
                <a:solidFill>
                  <a:prstClr val="white">
                    <a:lumMod val="65000"/>
                  </a:prstClr>
                </a:solidFill>
              </a:rPr>
            </a:br>
            <a:r>
              <a:rPr lang="en-GB" sz="554" dirty="0" smtClean="0">
                <a:solidFill>
                  <a:prstClr val="white">
                    <a:lumMod val="65000"/>
                  </a:prstClr>
                </a:solidFill>
              </a:rPr>
              <a:t>partnership, is a member of KPMG International, a Swiss cooperative</a:t>
            </a:r>
          </a:p>
        </p:txBody>
      </p:sp>
      <p:sp>
        <p:nvSpPr>
          <p:cNvPr id="17" name="TextBox 16"/>
          <p:cNvSpPr txBox="1"/>
          <p:nvPr userDrawn="1"/>
        </p:nvSpPr>
        <p:spPr>
          <a:xfrm>
            <a:off x="3131545" y="6320118"/>
            <a:ext cx="1528034"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KPMG Audit Plc, a company incorporated under the UK Companies Acts, is a member of KPMG International, a Swiss cooperative</a:t>
            </a:r>
          </a:p>
        </p:txBody>
      </p:sp>
      <p:sp>
        <p:nvSpPr>
          <p:cNvPr id="18" name="TextBox 17"/>
          <p:cNvSpPr txBox="1"/>
          <p:nvPr userDrawn="1"/>
        </p:nvSpPr>
        <p:spPr>
          <a:xfrm>
            <a:off x="4823490" y="6320118"/>
            <a:ext cx="1284531"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Registered in England No 3110745</a:t>
            </a:r>
            <a:br>
              <a:rPr lang="en-GB" sz="554" dirty="0" smtClean="0">
                <a:solidFill>
                  <a:prstClr val="white">
                    <a:lumMod val="65000"/>
                  </a:prstClr>
                </a:solidFill>
              </a:rPr>
            </a:br>
            <a:r>
              <a:rPr lang="en-GB" sz="554" dirty="0" smtClean="0">
                <a:solidFill>
                  <a:prstClr val="white">
                    <a:lumMod val="65000"/>
                  </a:prstClr>
                </a:solidFill>
              </a:rPr>
              <a:t>Registered office: 15 Canada Square, </a:t>
            </a:r>
            <a:br>
              <a:rPr lang="en-GB" sz="554" dirty="0" smtClean="0">
                <a:solidFill>
                  <a:prstClr val="white">
                    <a:lumMod val="65000"/>
                  </a:prstClr>
                </a:solidFill>
              </a:rPr>
            </a:br>
            <a:r>
              <a:rPr lang="en-GB" sz="554" dirty="0" smtClean="0">
                <a:solidFill>
                  <a:prstClr val="white">
                    <a:lumMod val="65000"/>
                  </a:prstClr>
                </a:solidFill>
              </a:rPr>
              <a:t>London E14 5GL </a:t>
            </a:r>
          </a:p>
        </p:txBody>
      </p:sp>
      <p:sp>
        <p:nvSpPr>
          <p:cNvPr id="22" name="TextBox 21"/>
          <p:cNvSpPr txBox="1"/>
          <p:nvPr userDrawn="1"/>
        </p:nvSpPr>
        <p:spPr>
          <a:xfrm>
            <a:off x="6271931" y="6320118"/>
            <a:ext cx="1427353"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Registered in England No OC301540</a:t>
            </a:r>
          </a:p>
          <a:p>
            <a:pPr>
              <a:defRPr/>
            </a:pPr>
            <a:r>
              <a:rPr lang="en-GB" sz="554" dirty="0" smtClean="0">
                <a:solidFill>
                  <a:prstClr val="white">
                    <a:lumMod val="65000"/>
                  </a:prstClr>
                </a:solidFill>
              </a:rPr>
              <a:t>Registered office: 15 Canada Square, </a:t>
            </a:r>
            <a:br>
              <a:rPr lang="en-GB" sz="554" dirty="0" smtClean="0">
                <a:solidFill>
                  <a:prstClr val="white">
                    <a:lumMod val="65000"/>
                  </a:prstClr>
                </a:solidFill>
              </a:rPr>
            </a:br>
            <a:r>
              <a:rPr lang="en-GB" sz="554" dirty="0" smtClean="0">
                <a:solidFill>
                  <a:prstClr val="white">
                    <a:lumMod val="65000"/>
                  </a:prstClr>
                </a:solidFill>
              </a:rPr>
              <a:t>London E14 5GL </a:t>
            </a:r>
          </a:p>
        </p:txBody>
      </p:sp>
      <p:sp>
        <p:nvSpPr>
          <p:cNvPr id="23" name="Shape 8"/>
          <p:cNvSpPr txBox="1">
            <a:spLocks/>
          </p:cNvSpPr>
          <p:nvPr userDrawn="1"/>
        </p:nvSpPr>
        <p:spPr>
          <a:xfrm>
            <a:off x="7929563" y="6320118"/>
            <a:ext cx="462257"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923" smtClean="0">
                <a:solidFill>
                  <a:srgbClr val="00338D"/>
                </a:solidFill>
                <a:cs typeface="Arial" panose="020B0604020202020204" pitchFamily="34" charset="0"/>
              </a:rPr>
              <a:pPr algn="r"/>
              <a:t>‹#›</a:t>
            </a:fld>
            <a:endParaRPr lang="en-US" sz="923" dirty="0">
              <a:solidFill>
                <a:srgbClr val="00338D"/>
              </a:solidFill>
              <a:cs typeface="Arial" panose="020B0604020202020204" pitchFamily="34" charset="0"/>
            </a:endParaRPr>
          </a:p>
        </p:txBody>
      </p:sp>
    </p:spTree>
    <p:extLst>
      <p:ext uri="{BB962C8B-B14F-4D97-AF65-F5344CB8AC3E}">
        <p14:creationId xmlns:p14="http://schemas.microsoft.com/office/powerpoint/2010/main" val="1967835133"/>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Letter important notice combination">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9" y="1177925"/>
            <a:ext cx="4034204" cy="4843462"/>
          </a:xfrm>
        </p:spPr>
        <p:txBody>
          <a:bodyPr/>
          <a:lstStyle>
            <a:lvl1pPr>
              <a:defRPr sz="738" baseline="0"/>
            </a:lvl1pPr>
            <a:lvl2pPr>
              <a:defRPr sz="738"/>
            </a:lvl2pPr>
            <a:lvl3pPr>
              <a:defRPr sz="738"/>
            </a:lvl3pPr>
            <a:lvl4pPr>
              <a:defRPr sz="738"/>
            </a:lvl4pPr>
            <a:lvl5pPr>
              <a:defRPr sz="738"/>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smtClean="0"/>
          </a:p>
        </p:txBody>
      </p:sp>
      <p:sp>
        <p:nvSpPr>
          <p:cNvPr id="4" name="Text Placeholder 8"/>
          <p:cNvSpPr>
            <a:spLocks noGrp="1"/>
          </p:cNvSpPr>
          <p:nvPr>
            <p:ph type="body" sz="quarter" idx="11"/>
          </p:nvPr>
        </p:nvSpPr>
        <p:spPr>
          <a:xfrm>
            <a:off x="4658458" y="1177925"/>
            <a:ext cx="4034203" cy="4843462"/>
          </a:xfrm>
          <a:ln w="6350">
            <a:noFill/>
          </a:ln>
        </p:spPr>
        <p:txBody>
          <a:bodyPr lIns="0" tIns="0"/>
          <a:lstStyle>
            <a:lvl1pPr>
              <a:defRPr sz="738"/>
            </a:lvl1pPr>
            <a:lvl2pPr>
              <a:defRPr sz="738"/>
            </a:lvl2pPr>
            <a:lvl3pPr>
              <a:defRPr sz="738"/>
            </a:lvl3pPr>
            <a:lvl4pPr>
              <a:defRPr sz="738"/>
            </a:lvl4pPr>
            <a:lvl5pPr>
              <a:defRPr sz="738"/>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2" name="Freeform 19"/>
          <p:cNvSpPr>
            <a:spLocks noEditPoints="1"/>
          </p:cNvSpPr>
          <p:nvPr userDrawn="1"/>
        </p:nvSpPr>
        <p:spPr bwMode="auto">
          <a:xfrm>
            <a:off x="747238" y="6320118"/>
            <a:ext cx="424800" cy="172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13" name="TextBox 12"/>
          <p:cNvSpPr txBox="1"/>
          <p:nvPr userDrawn="1"/>
        </p:nvSpPr>
        <p:spPr>
          <a:xfrm>
            <a:off x="1731600" y="6320118"/>
            <a:ext cx="1236035"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KPMG LLP, a UK limited liability </a:t>
            </a:r>
            <a:br>
              <a:rPr lang="en-GB" sz="554" dirty="0" smtClean="0">
                <a:solidFill>
                  <a:prstClr val="white">
                    <a:lumMod val="65000"/>
                  </a:prstClr>
                </a:solidFill>
              </a:rPr>
            </a:br>
            <a:r>
              <a:rPr lang="en-GB" sz="554" dirty="0" smtClean="0">
                <a:solidFill>
                  <a:prstClr val="white">
                    <a:lumMod val="65000"/>
                  </a:prstClr>
                </a:solidFill>
              </a:rPr>
              <a:t>partnership, is a member of KPMG International, a Swiss cooperative</a:t>
            </a:r>
          </a:p>
        </p:txBody>
      </p:sp>
      <p:sp>
        <p:nvSpPr>
          <p:cNvPr id="14" name="TextBox 13"/>
          <p:cNvSpPr txBox="1"/>
          <p:nvPr userDrawn="1"/>
        </p:nvSpPr>
        <p:spPr>
          <a:xfrm>
            <a:off x="3131545" y="6320118"/>
            <a:ext cx="1528034"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KPMG Audit Plc, a company incorporated under the UK Companies Acts, is a member of KPMG International, a Swiss cooperative</a:t>
            </a:r>
          </a:p>
        </p:txBody>
      </p:sp>
      <p:sp>
        <p:nvSpPr>
          <p:cNvPr id="15" name="TextBox 14"/>
          <p:cNvSpPr txBox="1"/>
          <p:nvPr userDrawn="1"/>
        </p:nvSpPr>
        <p:spPr>
          <a:xfrm>
            <a:off x="4823490" y="6320118"/>
            <a:ext cx="1284531"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Registered in England No 3110745</a:t>
            </a:r>
            <a:br>
              <a:rPr lang="en-GB" sz="554" dirty="0" smtClean="0">
                <a:solidFill>
                  <a:prstClr val="white">
                    <a:lumMod val="65000"/>
                  </a:prstClr>
                </a:solidFill>
              </a:rPr>
            </a:br>
            <a:r>
              <a:rPr lang="en-GB" sz="554" dirty="0" smtClean="0">
                <a:solidFill>
                  <a:prstClr val="white">
                    <a:lumMod val="65000"/>
                  </a:prstClr>
                </a:solidFill>
              </a:rPr>
              <a:t>Registered office: 15 Canada Square, </a:t>
            </a:r>
            <a:br>
              <a:rPr lang="en-GB" sz="554" dirty="0" smtClean="0">
                <a:solidFill>
                  <a:prstClr val="white">
                    <a:lumMod val="65000"/>
                  </a:prstClr>
                </a:solidFill>
              </a:rPr>
            </a:br>
            <a:r>
              <a:rPr lang="en-GB" sz="554" dirty="0" smtClean="0">
                <a:solidFill>
                  <a:prstClr val="white">
                    <a:lumMod val="65000"/>
                  </a:prstClr>
                </a:solidFill>
              </a:rPr>
              <a:t>London E14 5GL </a:t>
            </a:r>
          </a:p>
        </p:txBody>
      </p:sp>
      <p:sp>
        <p:nvSpPr>
          <p:cNvPr id="16" name="TextBox 15"/>
          <p:cNvSpPr txBox="1"/>
          <p:nvPr userDrawn="1"/>
        </p:nvSpPr>
        <p:spPr>
          <a:xfrm>
            <a:off x="6271931" y="6320118"/>
            <a:ext cx="1427353"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Registered in England No OC301540</a:t>
            </a:r>
          </a:p>
          <a:p>
            <a:pPr>
              <a:defRPr/>
            </a:pPr>
            <a:r>
              <a:rPr lang="en-GB" sz="554" dirty="0" smtClean="0">
                <a:solidFill>
                  <a:prstClr val="white">
                    <a:lumMod val="65000"/>
                  </a:prstClr>
                </a:solidFill>
              </a:rPr>
              <a:t>Registered office: 15 Canada Square, </a:t>
            </a:r>
            <a:br>
              <a:rPr lang="en-GB" sz="554" dirty="0" smtClean="0">
                <a:solidFill>
                  <a:prstClr val="white">
                    <a:lumMod val="65000"/>
                  </a:prstClr>
                </a:solidFill>
              </a:rPr>
            </a:br>
            <a:r>
              <a:rPr lang="en-GB" sz="554" dirty="0" smtClean="0">
                <a:solidFill>
                  <a:prstClr val="white">
                    <a:lumMod val="65000"/>
                  </a:prstClr>
                </a:solidFill>
              </a:rPr>
              <a:t>London E14 5GL </a:t>
            </a:r>
          </a:p>
        </p:txBody>
      </p:sp>
      <p:sp>
        <p:nvSpPr>
          <p:cNvPr id="17" name="Shape 8"/>
          <p:cNvSpPr txBox="1">
            <a:spLocks/>
          </p:cNvSpPr>
          <p:nvPr userDrawn="1"/>
        </p:nvSpPr>
        <p:spPr>
          <a:xfrm>
            <a:off x="7929563" y="6320118"/>
            <a:ext cx="462257"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923" smtClean="0">
                <a:solidFill>
                  <a:srgbClr val="00338D"/>
                </a:solidFill>
                <a:cs typeface="Arial" panose="020B0604020202020204" pitchFamily="34" charset="0"/>
              </a:rPr>
              <a:pPr algn="r"/>
              <a:t>‹#›</a:t>
            </a:fld>
            <a:endParaRPr lang="en-US" sz="923" dirty="0">
              <a:solidFill>
                <a:srgbClr val="00338D"/>
              </a:solidFill>
              <a:cs typeface="Arial" panose="020B0604020202020204" pitchFamily="34" charset="0"/>
            </a:endParaRPr>
          </a:p>
        </p:txBody>
      </p:sp>
      <p:sp>
        <p:nvSpPr>
          <p:cNvPr id="11" name="Text Placeholder 24"/>
          <p:cNvSpPr>
            <a:spLocks noGrp="1"/>
          </p:cNvSpPr>
          <p:nvPr>
            <p:ph type="body" sz="quarter" idx="15"/>
          </p:nvPr>
        </p:nvSpPr>
        <p:spPr>
          <a:xfrm>
            <a:off x="451339" y="445724"/>
            <a:ext cx="4034204" cy="365356"/>
          </a:xfrm>
        </p:spPr>
        <p:txBody>
          <a:bodyPr/>
          <a:lstStyle>
            <a:lvl1pPr>
              <a:spcAft>
                <a:spcPts val="277"/>
              </a:spcAft>
              <a:defRPr sz="738"/>
            </a:lvl1pPr>
            <a:lvl2pPr>
              <a:spcAft>
                <a:spcPts val="277"/>
              </a:spcAft>
              <a:defRPr sz="738"/>
            </a:lvl2pPr>
            <a:lvl3pPr>
              <a:spcAft>
                <a:spcPts val="277"/>
              </a:spcAft>
              <a:defRPr sz="738"/>
            </a:lvl3pPr>
            <a:lvl4pPr>
              <a:spcAft>
                <a:spcPts val="277"/>
              </a:spcAft>
              <a:defRPr sz="738"/>
            </a:lvl4pPr>
            <a:lvl5pPr>
              <a:spcAft>
                <a:spcPts val="277"/>
              </a:spcAft>
              <a:defRPr sz="738"/>
            </a:lvl5pPr>
          </a:lstStyle>
          <a:p>
            <a:pPr lvl="0"/>
            <a:r>
              <a:rPr lang="zh-TW" altLang="en-US" smtClean="0"/>
              <a:t>按一下以編輯母片文字樣式</a:t>
            </a:r>
          </a:p>
          <a:p>
            <a:pPr lvl="1"/>
            <a:r>
              <a:rPr lang="zh-TW" altLang="en-US" smtClean="0"/>
              <a:t>第二層</a:t>
            </a:r>
          </a:p>
        </p:txBody>
      </p:sp>
    </p:spTree>
    <p:extLst>
      <p:ext uri="{BB962C8B-B14F-4D97-AF65-F5344CB8AC3E}">
        <p14:creationId xmlns:p14="http://schemas.microsoft.com/office/powerpoint/2010/main" val="2206456659"/>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KEY MESSAGE">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7" y="1422400"/>
            <a:ext cx="1611692" cy="4604400"/>
          </a:xfrm>
          <a:solidFill>
            <a:schemeClr val="accent1"/>
          </a:solidFill>
          <a:ln>
            <a:solidFill>
              <a:schemeClr val="accent1"/>
            </a:solidFill>
          </a:ln>
        </p:spPr>
        <p:txBody>
          <a:bodyPr lIns="54000" tIns="54000" rIns="54000" bIns="54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5" name="Text Placeholder 8"/>
          <p:cNvSpPr>
            <a:spLocks noGrp="1"/>
          </p:cNvSpPr>
          <p:nvPr>
            <p:ph type="body" sz="quarter" idx="11"/>
          </p:nvPr>
        </p:nvSpPr>
        <p:spPr>
          <a:xfrm>
            <a:off x="2262554" y="1422400"/>
            <a:ext cx="6430108" cy="4604400"/>
          </a:xfrm>
          <a:ln>
            <a:solidFill>
              <a:schemeClr val="accent1"/>
            </a:solidFill>
          </a:ln>
        </p:spPr>
        <p:txBody>
          <a:bodyPr lIns="54000" tIns="54000" rIns="54000" bIns="54000" anchor="t" anchorCtr="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3" name="Title 2"/>
          <p:cNvSpPr>
            <a:spLocks noGrp="1"/>
          </p:cNvSpPr>
          <p:nvPr>
            <p:ph type="title"/>
          </p:nvPr>
        </p:nvSpPr>
        <p:spPr/>
        <p:txBody>
          <a:bodyPr/>
          <a:lstStyle/>
          <a:p>
            <a:r>
              <a:rPr lang="zh-TW" altLang="en-US" smtClean="0"/>
              <a:t>按一下以編輯母片標題樣式</a:t>
            </a:r>
            <a:endParaRPr lang="en-GB" dirty="0"/>
          </a:p>
        </p:txBody>
      </p:sp>
      <p:sp>
        <p:nvSpPr>
          <p:cNvPr id="6" name="Text Placeholder 4"/>
          <p:cNvSpPr>
            <a:spLocks noGrp="1"/>
          </p:cNvSpPr>
          <p:nvPr>
            <p:ph type="body" sz="quarter" idx="12"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134888930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pos="1544">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KEY MESSAGE TWO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8" y="1422400"/>
            <a:ext cx="1613389" cy="4604400"/>
          </a:xfrm>
          <a:solidFill>
            <a:schemeClr val="accent1"/>
          </a:solidFill>
          <a:ln>
            <a:solidFill>
              <a:schemeClr val="accent1"/>
            </a:solidFill>
          </a:ln>
        </p:spPr>
        <p:txBody>
          <a:bodyPr lIns="54000" tIns="54000" rIns="54000" bIns="54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5" name="Text Placeholder 8"/>
          <p:cNvSpPr>
            <a:spLocks noGrp="1"/>
          </p:cNvSpPr>
          <p:nvPr>
            <p:ph type="body" sz="quarter" idx="11"/>
          </p:nvPr>
        </p:nvSpPr>
        <p:spPr>
          <a:xfrm>
            <a:off x="2258158" y="1422400"/>
            <a:ext cx="3140308" cy="4604400"/>
          </a:xfrm>
          <a:ln>
            <a:solidFill>
              <a:schemeClr val="accent1"/>
            </a:solidFill>
          </a:ln>
        </p:spPr>
        <p:txBody>
          <a:bodyPr lIns="54000" tIns="54000" rIns="54000" bIns="54000" anchor="t" anchorCtr="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6" name="Text Placeholder 8"/>
          <p:cNvSpPr>
            <a:spLocks noGrp="1"/>
          </p:cNvSpPr>
          <p:nvPr>
            <p:ph type="body" sz="quarter" idx="12"/>
          </p:nvPr>
        </p:nvSpPr>
        <p:spPr>
          <a:xfrm>
            <a:off x="5553221" y="1422400"/>
            <a:ext cx="3140308" cy="4604400"/>
          </a:xfrm>
          <a:ln>
            <a:solidFill>
              <a:schemeClr val="accent1"/>
            </a:solidFill>
          </a:ln>
        </p:spPr>
        <p:txBody>
          <a:bodyPr lIns="54000" tIns="54000" rIns="54000" bIns="54000" anchor="t" anchorCtr="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3" name="Title 2"/>
          <p:cNvSpPr>
            <a:spLocks noGrp="1"/>
          </p:cNvSpPr>
          <p:nvPr>
            <p:ph type="title"/>
          </p:nvPr>
        </p:nvSpPr>
        <p:spPr/>
        <p:txBody>
          <a:bodyPr/>
          <a:lstStyle/>
          <a:p>
            <a:r>
              <a:rPr lang="zh-TW" altLang="en-US" smtClean="0"/>
              <a:t>按一下以編輯母片標題樣式</a:t>
            </a:r>
            <a:endParaRPr lang="en-GB"/>
          </a:p>
        </p:txBody>
      </p:sp>
      <p:sp>
        <p:nvSpPr>
          <p:cNvPr id="7" name="Text Placeholder 4"/>
          <p:cNvSpPr>
            <a:spLocks noGrp="1"/>
          </p:cNvSpPr>
          <p:nvPr>
            <p:ph type="body" sz="quarter" idx="13"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279094845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pos="1409">
          <p15:clr>
            <a:srgbClr val="FBAE40"/>
          </p15:clr>
        </p15:guide>
        <p15:guide id="2" pos="154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KEY MESSAGE Graphs">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8" y="1422400"/>
            <a:ext cx="1613389" cy="4604400"/>
          </a:xfrm>
          <a:solidFill>
            <a:schemeClr val="accent1"/>
          </a:solidFill>
          <a:ln>
            <a:solidFill>
              <a:schemeClr val="accent1"/>
            </a:solidFill>
          </a:ln>
        </p:spPr>
        <p:txBody>
          <a:bodyPr lIns="54000" tIns="54000" rIns="54000" bIns="54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6" name="Text Placeholder 8"/>
          <p:cNvSpPr>
            <a:spLocks noGrp="1"/>
          </p:cNvSpPr>
          <p:nvPr>
            <p:ph type="body" sz="quarter" idx="12"/>
          </p:nvPr>
        </p:nvSpPr>
        <p:spPr>
          <a:xfrm>
            <a:off x="5553221" y="1422400"/>
            <a:ext cx="3140308" cy="4604400"/>
          </a:xfrm>
          <a:ln>
            <a:solidFill>
              <a:schemeClr val="accent1"/>
            </a:solidFill>
          </a:ln>
        </p:spPr>
        <p:txBody>
          <a:bodyPr lIns="54000" tIns="54000" rIns="54000" bIns="54000" anchor="t" anchorCtr="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3" name="Title 2"/>
          <p:cNvSpPr>
            <a:spLocks noGrp="1"/>
          </p:cNvSpPr>
          <p:nvPr>
            <p:ph type="title"/>
          </p:nvPr>
        </p:nvSpPr>
        <p:spPr/>
        <p:txBody>
          <a:bodyPr/>
          <a:lstStyle/>
          <a:p>
            <a:r>
              <a:rPr lang="zh-TW" altLang="en-US" smtClean="0"/>
              <a:t>按一下以編輯母片標題樣式</a:t>
            </a:r>
            <a:endParaRPr lang="en-GB"/>
          </a:p>
        </p:txBody>
      </p:sp>
      <p:sp>
        <p:nvSpPr>
          <p:cNvPr id="7" name="Text Placeholder 4"/>
          <p:cNvSpPr>
            <a:spLocks noGrp="1"/>
          </p:cNvSpPr>
          <p:nvPr>
            <p:ph type="body" sz="quarter" idx="13"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4042403407"/>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pos="1409">
          <p15:clr>
            <a:srgbClr val="FBAE40"/>
          </p15:clr>
        </p15:guide>
        <p15:guide id="2" pos="154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Text Placeholder 4"/>
          <p:cNvSpPr>
            <a:spLocks noGrp="1"/>
          </p:cNvSpPr>
          <p:nvPr>
            <p:ph type="body" sz="quarter" idx="11"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3791862294"/>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9" y="1422400"/>
            <a:ext cx="8241323" cy="46044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5" name="Text Placeholder 4"/>
          <p:cNvSpPr>
            <a:spLocks noGrp="1"/>
          </p:cNvSpPr>
          <p:nvPr>
            <p:ph type="body" sz="quarter" idx="11"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
        <p:nvSpPr>
          <p:cNvPr id="6" name="Title 5"/>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Tree>
    <p:extLst>
      <p:ext uri="{BB962C8B-B14F-4D97-AF65-F5344CB8AC3E}">
        <p14:creationId xmlns:p14="http://schemas.microsoft.com/office/powerpoint/2010/main" val="2044755499"/>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8" y="1422400"/>
            <a:ext cx="4036754" cy="46044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4" name="Text Placeholder 8"/>
          <p:cNvSpPr>
            <a:spLocks noGrp="1"/>
          </p:cNvSpPr>
          <p:nvPr>
            <p:ph type="body" sz="quarter" idx="11"/>
          </p:nvPr>
        </p:nvSpPr>
        <p:spPr>
          <a:xfrm>
            <a:off x="4655908" y="1422400"/>
            <a:ext cx="3726000" cy="46044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3" name="Title 2"/>
          <p:cNvSpPr>
            <a:spLocks noGrp="1"/>
          </p:cNvSpPr>
          <p:nvPr>
            <p:ph type="title"/>
          </p:nvPr>
        </p:nvSpPr>
        <p:spPr>
          <a:xfrm>
            <a:off x="451339" y="451575"/>
            <a:ext cx="7930569" cy="723600"/>
          </a:xfrm>
        </p:spPr>
        <p:txBody>
          <a:bodyPr/>
          <a:lstStyle/>
          <a:p>
            <a:r>
              <a:rPr lang="zh-TW" altLang="en-US" smtClean="0"/>
              <a:t>按一下以編輯母片標題樣式</a:t>
            </a:r>
            <a:endParaRPr lang="en-GB" dirty="0"/>
          </a:p>
        </p:txBody>
      </p:sp>
      <p:sp>
        <p:nvSpPr>
          <p:cNvPr id="5" name="Text Placeholder 4"/>
          <p:cNvSpPr>
            <a:spLocks noGrp="1"/>
          </p:cNvSpPr>
          <p:nvPr>
            <p:ph type="body" sz="quarter" idx="12"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3421227220"/>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8" y="1422400"/>
            <a:ext cx="4036754" cy="46044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6" name="Chart Placeholder 5"/>
          <p:cNvSpPr>
            <a:spLocks noGrp="1"/>
          </p:cNvSpPr>
          <p:nvPr>
            <p:ph type="chart" sz="quarter" idx="13"/>
          </p:nvPr>
        </p:nvSpPr>
        <p:spPr>
          <a:xfrm>
            <a:off x="4655908" y="1422400"/>
            <a:ext cx="4036754" cy="4604400"/>
          </a:xfrm>
        </p:spPr>
        <p:txBody>
          <a:bodyPr anchor="ctr"/>
          <a:lstStyle>
            <a:lvl1pPr algn="ctr">
              <a:defRPr/>
            </a:lvl1pPr>
          </a:lstStyle>
          <a:p>
            <a:r>
              <a:rPr lang="zh-TW" altLang="en-US" smtClean="0"/>
              <a:t>按一下圖示以新增圖表</a:t>
            </a:r>
            <a:endParaRPr lang="en-GB" dirty="0"/>
          </a:p>
        </p:txBody>
      </p:sp>
      <p:sp>
        <p:nvSpPr>
          <p:cNvPr id="2" name="Title 1"/>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
        <p:nvSpPr>
          <p:cNvPr id="5" name="Text Placeholder 4"/>
          <p:cNvSpPr>
            <a:spLocks noGrp="1"/>
          </p:cNvSpPr>
          <p:nvPr>
            <p:ph type="body" sz="quarter" idx="11" hasCustomPrompt="1"/>
          </p:nvPr>
        </p:nvSpPr>
        <p:spPr>
          <a:xfrm>
            <a:off x="451339" y="203863"/>
            <a:ext cx="7619815"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2914734778"/>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 COLUMN CHART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9" y="3830800"/>
            <a:ext cx="8241323" cy="21960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5" name="Chart Placeholder 4"/>
          <p:cNvSpPr>
            <a:spLocks noGrp="1"/>
          </p:cNvSpPr>
          <p:nvPr>
            <p:ph type="chart" sz="quarter" idx="11"/>
          </p:nvPr>
        </p:nvSpPr>
        <p:spPr>
          <a:xfrm>
            <a:off x="451339" y="1422400"/>
            <a:ext cx="8241323" cy="2196000"/>
          </a:xfrm>
        </p:spPr>
        <p:txBody>
          <a:bodyPr anchor="ctr"/>
          <a:lstStyle>
            <a:lvl1pPr algn="ctr">
              <a:defRPr/>
            </a:lvl1pPr>
          </a:lstStyle>
          <a:p>
            <a:r>
              <a:rPr lang="zh-TW" altLang="en-US" smtClean="0"/>
              <a:t>按一下圖示以新增圖表</a:t>
            </a:r>
            <a:endParaRPr lang="en-GB" dirty="0" smtClean="0"/>
          </a:p>
        </p:txBody>
      </p:sp>
      <p:sp>
        <p:nvSpPr>
          <p:cNvPr id="3" name="Title 2"/>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
        <p:nvSpPr>
          <p:cNvPr id="6" name="Text Placeholder 4"/>
          <p:cNvSpPr>
            <a:spLocks noGrp="1"/>
          </p:cNvSpPr>
          <p:nvPr>
            <p:ph type="body" sz="quarter" idx="12"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3440175771"/>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 COLUMN CHART TEXT">
    <p:spTree>
      <p:nvGrpSpPr>
        <p:cNvPr id="1" name=""/>
        <p:cNvGrpSpPr/>
        <p:nvPr/>
      </p:nvGrpSpPr>
      <p:grpSpPr>
        <a:xfrm>
          <a:off x="0" y="0"/>
          <a:ext cx="0" cy="0"/>
          <a:chOff x="0" y="0"/>
          <a:chExt cx="0" cy="0"/>
        </a:xfrm>
      </p:grpSpPr>
      <p:sp>
        <p:nvSpPr>
          <p:cNvPr id="5" name="Chart Placeholder 4"/>
          <p:cNvSpPr>
            <a:spLocks noGrp="1"/>
          </p:cNvSpPr>
          <p:nvPr>
            <p:ph type="chart" sz="quarter" idx="11"/>
          </p:nvPr>
        </p:nvSpPr>
        <p:spPr>
          <a:xfrm>
            <a:off x="3259385" y="1422400"/>
            <a:ext cx="2625231" cy="2196000"/>
          </a:xfrm>
        </p:spPr>
        <p:txBody>
          <a:bodyPr anchor="ctr"/>
          <a:lstStyle>
            <a:lvl1pPr algn="ctr">
              <a:defRPr/>
            </a:lvl1pPr>
          </a:lstStyle>
          <a:p>
            <a:r>
              <a:rPr lang="zh-TW" altLang="en-US" smtClean="0"/>
              <a:t>按一下圖示以新增圖表</a:t>
            </a:r>
            <a:endParaRPr lang="en-GB" dirty="0" smtClean="0"/>
          </a:p>
        </p:txBody>
      </p:sp>
      <p:sp>
        <p:nvSpPr>
          <p:cNvPr id="6" name="Chart Placeholder 4"/>
          <p:cNvSpPr>
            <a:spLocks noGrp="1"/>
          </p:cNvSpPr>
          <p:nvPr>
            <p:ph type="chart" sz="quarter" idx="12"/>
          </p:nvPr>
        </p:nvSpPr>
        <p:spPr>
          <a:xfrm>
            <a:off x="451338" y="1422400"/>
            <a:ext cx="2625231" cy="2196000"/>
          </a:xfrm>
        </p:spPr>
        <p:txBody>
          <a:bodyPr anchor="ctr"/>
          <a:lstStyle>
            <a:lvl1pPr algn="ctr">
              <a:defRPr/>
            </a:lvl1pPr>
          </a:lstStyle>
          <a:p>
            <a:r>
              <a:rPr lang="zh-TW" altLang="en-US" smtClean="0"/>
              <a:t>按一下圖示以新增圖表</a:t>
            </a:r>
            <a:endParaRPr lang="en-GB" dirty="0" smtClean="0"/>
          </a:p>
        </p:txBody>
      </p:sp>
      <p:sp>
        <p:nvSpPr>
          <p:cNvPr id="7" name="Text Placeholder 8"/>
          <p:cNvSpPr>
            <a:spLocks noGrp="1"/>
          </p:cNvSpPr>
          <p:nvPr>
            <p:ph type="body" sz="quarter" idx="10"/>
          </p:nvPr>
        </p:nvSpPr>
        <p:spPr>
          <a:xfrm>
            <a:off x="451337" y="3830800"/>
            <a:ext cx="2625231" cy="21960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8" name="Chart Placeholder 4"/>
          <p:cNvSpPr>
            <a:spLocks noGrp="1"/>
          </p:cNvSpPr>
          <p:nvPr>
            <p:ph type="chart" sz="quarter" idx="13"/>
          </p:nvPr>
        </p:nvSpPr>
        <p:spPr>
          <a:xfrm>
            <a:off x="6067431" y="1422400"/>
            <a:ext cx="2625231" cy="2196000"/>
          </a:xfrm>
        </p:spPr>
        <p:txBody>
          <a:bodyPr anchor="ctr"/>
          <a:lstStyle>
            <a:lvl1pPr algn="ctr">
              <a:defRPr/>
            </a:lvl1pPr>
          </a:lstStyle>
          <a:p>
            <a:r>
              <a:rPr lang="zh-TW" altLang="en-US" smtClean="0"/>
              <a:t>按一下圖示以新增圖表</a:t>
            </a:r>
            <a:endParaRPr lang="en-GB" dirty="0" smtClean="0"/>
          </a:p>
        </p:txBody>
      </p:sp>
      <p:sp>
        <p:nvSpPr>
          <p:cNvPr id="9" name="Text Placeholder 8"/>
          <p:cNvSpPr>
            <a:spLocks noGrp="1"/>
          </p:cNvSpPr>
          <p:nvPr>
            <p:ph type="body" sz="quarter" idx="14"/>
          </p:nvPr>
        </p:nvSpPr>
        <p:spPr>
          <a:xfrm>
            <a:off x="3259384" y="3830800"/>
            <a:ext cx="2625231" cy="21960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0" name="Text Placeholder 8"/>
          <p:cNvSpPr>
            <a:spLocks noGrp="1"/>
          </p:cNvSpPr>
          <p:nvPr>
            <p:ph type="body" sz="quarter" idx="15"/>
          </p:nvPr>
        </p:nvSpPr>
        <p:spPr>
          <a:xfrm>
            <a:off x="6067431" y="3830800"/>
            <a:ext cx="2625231" cy="21960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3" name="Title 2"/>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
        <p:nvSpPr>
          <p:cNvPr id="11" name="Text Placeholder 4"/>
          <p:cNvSpPr>
            <a:spLocks noGrp="1"/>
          </p:cNvSpPr>
          <p:nvPr>
            <p:ph type="body" sz="quarter" idx="16"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3821213277"/>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51339" y="1422400"/>
            <a:ext cx="8241323" cy="4604400"/>
          </a:xfrm>
        </p:spPr>
        <p:txBody>
          <a:bodyPr anchor="ctr"/>
          <a:lstStyle>
            <a:lvl1pPr algn="ctr">
              <a:defRPr/>
            </a:lvl1pPr>
          </a:lstStyle>
          <a:p>
            <a:r>
              <a:rPr lang="zh-TW" altLang="en-US" smtClean="0"/>
              <a:t>按一下圖示以新增圖片</a:t>
            </a:r>
            <a:endParaRPr lang="en-GB"/>
          </a:p>
        </p:txBody>
      </p:sp>
      <p:sp>
        <p:nvSpPr>
          <p:cNvPr id="3" name="Title 2"/>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
        <p:nvSpPr>
          <p:cNvPr id="5" name="Text Placeholder 4"/>
          <p:cNvSpPr>
            <a:spLocks noGrp="1"/>
          </p:cNvSpPr>
          <p:nvPr>
            <p:ph type="body" sz="quarter" idx="11"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147035327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026800"/>
          </a:xfrm>
        </p:spPr>
        <p:txBody>
          <a:bodyPr anchor="ctr"/>
          <a:lstStyle>
            <a:lvl1pPr algn="ctr">
              <a:defRPr/>
            </a:lvl1pPr>
          </a:lstStyle>
          <a:p>
            <a:r>
              <a:rPr lang="zh-TW" altLang="en-US" smtClean="0"/>
              <a:t>按一下圖示以新增圖片</a:t>
            </a:r>
            <a:endParaRPr lang="en-GB"/>
          </a:p>
        </p:txBody>
      </p:sp>
    </p:spTree>
    <p:extLst>
      <p:ext uri="{BB962C8B-B14F-4D97-AF65-F5344CB8AC3E}">
        <p14:creationId xmlns:p14="http://schemas.microsoft.com/office/powerpoint/2010/main" val="1795979953"/>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CESS FIVE COLUMN">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8" y="2336184"/>
            <a:ext cx="1495385" cy="3690616"/>
          </a:xfrm>
        </p:spPr>
        <p:txBody>
          <a:bodyPr/>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4" name="Text Placeholder 8"/>
          <p:cNvSpPr>
            <a:spLocks noGrp="1"/>
          </p:cNvSpPr>
          <p:nvPr>
            <p:ph type="body" sz="quarter" idx="11"/>
          </p:nvPr>
        </p:nvSpPr>
        <p:spPr>
          <a:xfrm>
            <a:off x="2137823" y="2336184"/>
            <a:ext cx="1495385" cy="3690616"/>
          </a:xfrm>
        </p:spPr>
        <p:txBody>
          <a:bodyPr/>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5" name="Text Placeholder 8"/>
          <p:cNvSpPr>
            <a:spLocks noGrp="1"/>
          </p:cNvSpPr>
          <p:nvPr>
            <p:ph type="body" sz="quarter" idx="12"/>
          </p:nvPr>
        </p:nvSpPr>
        <p:spPr>
          <a:xfrm>
            <a:off x="3824308" y="2336184"/>
            <a:ext cx="1495385" cy="3690616"/>
          </a:xfrm>
        </p:spPr>
        <p:txBody>
          <a:bodyPr/>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6" name="Text Placeholder 8"/>
          <p:cNvSpPr>
            <a:spLocks noGrp="1"/>
          </p:cNvSpPr>
          <p:nvPr>
            <p:ph type="body" sz="quarter" idx="13"/>
          </p:nvPr>
        </p:nvSpPr>
        <p:spPr>
          <a:xfrm>
            <a:off x="5510792" y="2336184"/>
            <a:ext cx="1495385" cy="3690616"/>
          </a:xfrm>
        </p:spPr>
        <p:txBody>
          <a:bodyPr/>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3" name="Text Placeholder 12"/>
          <p:cNvSpPr>
            <a:spLocks noGrp="1"/>
          </p:cNvSpPr>
          <p:nvPr>
            <p:ph type="body" sz="quarter" idx="14" hasCustomPrompt="1"/>
          </p:nvPr>
        </p:nvSpPr>
        <p:spPr>
          <a:xfrm>
            <a:off x="451338" y="1426659"/>
            <a:ext cx="1495385" cy="604800"/>
          </a:xfrm>
          <a:prstGeom prst="homePlate">
            <a:avLst>
              <a:gd name="adj" fmla="val 31970"/>
            </a:avLst>
          </a:prstGeom>
          <a:solidFill>
            <a:schemeClr val="tx2"/>
          </a:solidFill>
        </p:spPr>
        <p:txBody>
          <a:bodyPr lIns="54000" tIns="54000" rIns="54000" bIns="54000" anchor="ctr"/>
          <a:lstStyle>
            <a:lvl1pPr algn="l">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15" name="Text Placeholder 12"/>
          <p:cNvSpPr>
            <a:spLocks noGrp="1"/>
          </p:cNvSpPr>
          <p:nvPr>
            <p:ph type="body" sz="quarter" idx="15" hasCustomPrompt="1"/>
          </p:nvPr>
        </p:nvSpPr>
        <p:spPr>
          <a:xfrm>
            <a:off x="2137823" y="1426659"/>
            <a:ext cx="1495385" cy="604800"/>
          </a:xfrm>
          <a:prstGeom prst="chevron">
            <a:avLst>
              <a:gd name="adj" fmla="val 31101"/>
            </a:avLst>
          </a:prstGeom>
          <a:solidFill>
            <a:schemeClr val="tx2"/>
          </a:solidFill>
        </p:spPr>
        <p:txBody>
          <a:bodyPr lIns="54000" tIns="54000" rIns="54000" bIns="54000" anchor="ctr"/>
          <a:lstStyle>
            <a:lvl1pPr algn="l">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16" name="Text Placeholder 12"/>
          <p:cNvSpPr>
            <a:spLocks noGrp="1"/>
          </p:cNvSpPr>
          <p:nvPr>
            <p:ph type="body" sz="quarter" idx="16" hasCustomPrompt="1"/>
          </p:nvPr>
        </p:nvSpPr>
        <p:spPr>
          <a:xfrm>
            <a:off x="3824308" y="1426659"/>
            <a:ext cx="1495385" cy="604800"/>
          </a:xfrm>
          <a:prstGeom prst="chevron">
            <a:avLst>
              <a:gd name="adj" fmla="val 31101"/>
            </a:avLst>
          </a:prstGeom>
          <a:solidFill>
            <a:schemeClr val="tx2"/>
          </a:solidFill>
        </p:spPr>
        <p:txBody>
          <a:bodyPr lIns="54000" tIns="54000" rIns="54000" bIns="54000" anchor="ctr"/>
          <a:lstStyle>
            <a:lvl1pPr algn="l">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17" name="Text Placeholder 12"/>
          <p:cNvSpPr>
            <a:spLocks noGrp="1"/>
          </p:cNvSpPr>
          <p:nvPr>
            <p:ph type="body" sz="quarter" idx="17" hasCustomPrompt="1"/>
          </p:nvPr>
        </p:nvSpPr>
        <p:spPr>
          <a:xfrm>
            <a:off x="5510792" y="1426659"/>
            <a:ext cx="1495385" cy="604800"/>
          </a:xfrm>
          <a:prstGeom prst="chevron">
            <a:avLst>
              <a:gd name="adj" fmla="val 31101"/>
            </a:avLst>
          </a:prstGeom>
          <a:solidFill>
            <a:schemeClr val="tx2"/>
          </a:solidFill>
        </p:spPr>
        <p:txBody>
          <a:bodyPr lIns="54000" tIns="54000" rIns="54000" bIns="54000" anchor="ctr"/>
          <a:lstStyle>
            <a:lvl1pPr algn="l">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11" name="Text Placeholder 12"/>
          <p:cNvSpPr>
            <a:spLocks noGrp="1"/>
          </p:cNvSpPr>
          <p:nvPr>
            <p:ph type="body" sz="quarter" idx="18" hasCustomPrompt="1"/>
          </p:nvPr>
        </p:nvSpPr>
        <p:spPr>
          <a:xfrm>
            <a:off x="7197277" y="1426659"/>
            <a:ext cx="1495385" cy="604800"/>
          </a:xfrm>
          <a:prstGeom prst="chevron">
            <a:avLst>
              <a:gd name="adj" fmla="val 31101"/>
            </a:avLst>
          </a:prstGeom>
          <a:solidFill>
            <a:schemeClr val="tx2"/>
          </a:solidFill>
        </p:spPr>
        <p:txBody>
          <a:bodyPr lIns="54000" tIns="54000" rIns="54000" bIns="54000" anchor="ctr"/>
          <a:lstStyle>
            <a:lvl1pPr algn="l">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12" name="Text Placeholder 8"/>
          <p:cNvSpPr>
            <a:spLocks noGrp="1"/>
          </p:cNvSpPr>
          <p:nvPr>
            <p:ph type="body" sz="quarter" idx="19"/>
          </p:nvPr>
        </p:nvSpPr>
        <p:spPr>
          <a:xfrm>
            <a:off x="7197277" y="2336184"/>
            <a:ext cx="1495385" cy="3690616"/>
          </a:xfrm>
        </p:spPr>
        <p:txBody>
          <a:bodyPr/>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3" name="Title 2"/>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
        <p:nvSpPr>
          <p:cNvPr id="14" name="Text Placeholder 4"/>
          <p:cNvSpPr>
            <a:spLocks noGrp="1"/>
          </p:cNvSpPr>
          <p:nvPr>
            <p:ph type="body" sz="quarter" idx="20"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2230354159"/>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CESS FOUR COLUMN">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8" y="2336184"/>
            <a:ext cx="1927385" cy="3690616"/>
          </a:xfrm>
        </p:spPr>
        <p:txBody>
          <a:bodyPr/>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4" name="Text Placeholder 8"/>
          <p:cNvSpPr>
            <a:spLocks noGrp="1"/>
          </p:cNvSpPr>
          <p:nvPr>
            <p:ph type="body" sz="quarter" idx="11"/>
          </p:nvPr>
        </p:nvSpPr>
        <p:spPr>
          <a:xfrm>
            <a:off x="2555984" y="2336184"/>
            <a:ext cx="1927385" cy="3690616"/>
          </a:xfrm>
        </p:spPr>
        <p:txBody>
          <a:bodyPr/>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5" name="Text Placeholder 8"/>
          <p:cNvSpPr>
            <a:spLocks noGrp="1"/>
          </p:cNvSpPr>
          <p:nvPr>
            <p:ph type="body" sz="quarter" idx="12"/>
          </p:nvPr>
        </p:nvSpPr>
        <p:spPr>
          <a:xfrm>
            <a:off x="4660630" y="2336184"/>
            <a:ext cx="1927385" cy="3690616"/>
          </a:xfrm>
        </p:spPr>
        <p:txBody>
          <a:bodyPr/>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6" name="Text Placeholder 8"/>
          <p:cNvSpPr>
            <a:spLocks noGrp="1"/>
          </p:cNvSpPr>
          <p:nvPr>
            <p:ph type="body" sz="quarter" idx="13"/>
          </p:nvPr>
        </p:nvSpPr>
        <p:spPr>
          <a:xfrm>
            <a:off x="6765277" y="2336184"/>
            <a:ext cx="1927385" cy="3690616"/>
          </a:xfrm>
        </p:spPr>
        <p:txBody>
          <a:bodyPr/>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3" name="Text Placeholder 12"/>
          <p:cNvSpPr>
            <a:spLocks noGrp="1"/>
          </p:cNvSpPr>
          <p:nvPr>
            <p:ph type="body" sz="quarter" idx="14" hasCustomPrompt="1"/>
          </p:nvPr>
        </p:nvSpPr>
        <p:spPr>
          <a:xfrm>
            <a:off x="451338" y="1426659"/>
            <a:ext cx="1927385" cy="604800"/>
          </a:xfrm>
          <a:prstGeom prst="homePlate">
            <a:avLst>
              <a:gd name="adj" fmla="val 31970"/>
            </a:avLst>
          </a:prstGeom>
          <a:solidFill>
            <a:schemeClr val="tx2"/>
          </a:solidFill>
        </p:spPr>
        <p:txBody>
          <a:bodyPr lIns="54000" tIns="54000" rIns="54000" bIns="54000" anchor="ctr"/>
          <a:lstStyle>
            <a:lvl1pPr algn="l">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15" name="Text Placeholder 12"/>
          <p:cNvSpPr>
            <a:spLocks noGrp="1"/>
          </p:cNvSpPr>
          <p:nvPr>
            <p:ph type="body" sz="quarter" idx="15" hasCustomPrompt="1"/>
          </p:nvPr>
        </p:nvSpPr>
        <p:spPr>
          <a:xfrm>
            <a:off x="2555984" y="1426659"/>
            <a:ext cx="1927385" cy="604800"/>
          </a:xfrm>
          <a:prstGeom prst="chevron">
            <a:avLst>
              <a:gd name="adj" fmla="val 31101"/>
            </a:avLst>
          </a:prstGeom>
          <a:solidFill>
            <a:schemeClr val="tx2"/>
          </a:solidFill>
        </p:spPr>
        <p:txBody>
          <a:bodyPr lIns="54000" tIns="54000" rIns="54000" bIns="54000" anchor="ctr"/>
          <a:lstStyle>
            <a:lvl1pPr algn="l">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16" name="Text Placeholder 12"/>
          <p:cNvSpPr>
            <a:spLocks noGrp="1"/>
          </p:cNvSpPr>
          <p:nvPr>
            <p:ph type="body" sz="quarter" idx="16" hasCustomPrompt="1"/>
          </p:nvPr>
        </p:nvSpPr>
        <p:spPr>
          <a:xfrm>
            <a:off x="4660630" y="1426659"/>
            <a:ext cx="1927385" cy="604800"/>
          </a:xfrm>
          <a:prstGeom prst="chevron">
            <a:avLst>
              <a:gd name="adj" fmla="val 31101"/>
            </a:avLst>
          </a:prstGeom>
          <a:solidFill>
            <a:schemeClr val="tx2"/>
          </a:solidFill>
        </p:spPr>
        <p:txBody>
          <a:bodyPr lIns="54000" tIns="54000" rIns="54000" bIns="54000" anchor="ctr"/>
          <a:lstStyle>
            <a:lvl1pPr algn="l">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17" name="Text Placeholder 12"/>
          <p:cNvSpPr>
            <a:spLocks noGrp="1"/>
          </p:cNvSpPr>
          <p:nvPr>
            <p:ph type="body" sz="quarter" idx="17" hasCustomPrompt="1"/>
          </p:nvPr>
        </p:nvSpPr>
        <p:spPr>
          <a:xfrm>
            <a:off x="6765277" y="1426659"/>
            <a:ext cx="1927385" cy="604800"/>
          </a:xfrm>
          <a:prstGeom prst="chevron">
            <a:avLst>
              <a:gd name="adj" fmla="val 31101"/>
            </a:avLst>
          </a:prstGeom>
          <a:solidFill>
            <a:schemeClr val="tx2"/>
          </a:solidFill>
        </p:spPr>
        <p:txBody>
          <a:bodyPr lIns="54000" tIns="54000" rIns="54000" bIns="54000" anchor="ctr"/>
          <a:lstStyle>
            <a:lvl1pPr algn="l">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3" name="Title 2"/>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
        <p:nvSpPr>
          <p:cNvPr id="11" name="Text Placeholder 4"/>
          <p:cNvSpPr>
            <a:spLocks noGrp="1"/>
          </p:cNvSpPr>
          <p:nvPr>
            <p:ph type="body" sz="quarter" idx="18"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3216899719"/>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QUAD WITH CENTER">
    <p:spTree>
      <p:nvGrpSpPr>
        <p:cNvPr id="1" name=""/>
        <p:cNvGrpSpPr/>
        <p:nvPr/>
      </p:nvGrpSpPr>
      <p:grpSpPr>
        <a:xfrm>
          <a:off x="0" y="0"/>
          <a:ext cx="0" cy="0"/>
          <a:chOff x="0" y="0"/>
          <a:chExt cx="0" cy="0"/>
        </a:xfrm>
      </p:grpSpPr>
      <p:sp>
        <p:nvSpPr>
          <p:cNvPr id="5" name="Text Placeholder 8"/>
          <p:cNvSpPr>
            <a:spLocks noGrp="1"/>
          </p:cNvSpPr>
          <p:nvPr>
            <p:ph type="body" sz="quarter" idx="12"/>
          </p:nvPr>
        </p:nvSpPr>
        <p:spPr>
          <a:xfrm>
            <a:off x="5504400" y="4532800"/>
            <a:ext cx="3188262" cy="14940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6" name="Text Placeholder 8"/>
          <p:cNvSpPr>
            <a:spLocks noGrp="1"/>
          </p:cNvSpPr>
          <p:nvPr>
            <p:ph type="body" sz="quarter" idx="13"/>
          </p:nvPr>
        </p:nvSpPr>
        <p:spPr>
          <a:xfrm>
            <a:off x="5504400" y="1775459"/>
            <a:ext cx="3188262" cy="14940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3" name="Text Placeholder 12"/>
          <p:cNvSpPr>
            <a:spLocks noGrp="1"/>
          </p:cNvSpPr>
          <p:nvPr>
            <p:ph type="body" sz="quarter" idx="14" hasCustomPrompt="1"/>
          </p:nvPr>
        </p:nvSpPr>
        <p:spPr>
          <a:xfrm>
            <a:off x="4022032" y="3191932"/>
            <a:ext cx="1099938" cy="1191600"/>
          </a:xfrm>
          <a:prstGeom prst="ellipse">
            <a:avLst/>
          </a:prstGeom>
          <a:solidFill>
            <a:schemeClr val="accent1"/>
          </a:solidFill>
        </p:spPr>
        <p:txBody>
          <a:bodyPr lIns="54000" tIns="54000" rIns="54000" bIns="54000" anchor="ctr"/>
          <a:lstStyle>
            <a:lvl1pPr algn="ctr">
              <a:defRPr sz="831">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add text</a:t>
            </a:r>
            <a:endParaRPr lang="en-GB" dirty="0"/>
          </a:p>
        </p:txBody>
      </p:sp>
      <p:sp>
        <p:nvSpPr>
          <p:cNvPr id="11" name="Text Placeholder 8"/>
          <p:cNvSpPr>
            <a:spLocks noGrp="1"/>
          </p:cNvSpPr>
          <p:nvPr>
            <p:ph type="body" sz="quarter" idx="15"/>
          </p:nvPr>
        </p:nvSpPr>
        <p:spPr>
          <a:xfrm>
            <a:off x="5504400" y="1428430"/>
            <a:ext cx="3188262" cy="360000"/>
          </a:xfrm>
          <a:solidFill>
            <a:schemeClr val="tx2"/>
          </a:solidFill>
          <a:ln w="6350">
            <a:solidFill>
              <a:schemeClr val="tx2"/>
            </a:solid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12" name="Text Placeholder 8"/>
          <p:cNvSpPr>
            <a:spLocks noGrp="1"/>
          </p:cNvSpPr>
          <p:nvPr>
            <p:ph type="body" sz="quarter" idx="16"/>
          </p:nvPr>
        </p:nvSpPr>
        <p:spPr>
          <a:xfrm>
            <a:off x="5504400" y="4182242"/>
            <a:ext cx="3188262" cy="360000"/>
          </a:xfrm>
          <a:solidFill>
            <a:schemeClr val="tx2"/>
          </a:solidFill>
          <a:ln w="6350">
            <a:solidFill>
              <a:schemeClr val="tx2"/>
            </a:solid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14" name="Text Placeholder 8"/>
          <p:cNvSpPr>
            <a:spLocks noGrp="1"/>
          </p:cNvSpPr>
          <p:nvPr>
            <p:ph type="body" sz="quarter" idx="17"/>
          </p:nvPr>
        </p:nvSpPr>
        <p:spPr>
          <a:xfrm>
            <a:off x="451338" y="4532800"/>
            <a:ext cx="3188262" cy="14940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8" name="Text Placeholder 8"/>
          <p:cNvSpPr>
            <a:spLocks noGrp="1"/>
          </p:cNvSpPr>
          <p:nvPr>
            <p:ph type="body" sz="quarter" idx="18"/>
          </p:nvPr>
        </p:nvSpPr>
        <p:spPr>
          <a:xfrm>
            <a:off x="451338" y="4182242"/>
            <a:ext cx="3188262" cy="360000"/>
          </a:xfrm>
          <a:solidFill>
            <a:schemeClr val="tx2"/>
          </a:solidFill>
          <a:ln w="6350">
            <a:solidFill>
              <a:schemeClr val="tx2"/>
            </a:solid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19" name="Text Placeholder 8"/>
          <p:cNvSpPr>
            <a:spLocks noGrp="1"/>
          </p:cNvSpPr>
          <p:nvPr>
            <p:ph type="body" sz="quarter" idx="19"/>
          </p:nvPr>
        </p:nvSpPr>
        <p:spPr>
          <a:xfrm>
            <a:off x="451338" y="1775459"/>
            <a:ext cx="3188262" cy="14940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20" name="Text Placeholder 8"/>
          <p:cNvSpPr>
            <a:spLocks noGrp="1"/>
          </p:cNvSpPr>
          <p:nvPr>
            <p:ph type="body" sz="quarter" idx="20"/>
          </p:nvPr>
        </p:nvSpPr>
        <p:spPr>
          <a:xfrm>
            <a:off x="451338" y="1428430"/>
            <a:ext cx="3188262" cy="360000"/>
          </a:xfrm>
          <a:solidFill>
            <a:schemeClr val="tx2"/>
          </a:solidFill>
          <a:ln w="6350">
            <a:solidFill>
              <a:schemeClr val="tx2"/>
            </a:solid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3" name="Right Arrow 2"/>
          <p:cNvSpPr/>
          <p:nvPr userDrawn="1"/>
        </p:nvSpPr>
        <p:spPr>
          <a:xfrm rot="2655894">
            <a:off x="3785399" y="2812312"/>
            <a:ext cx="381600" cy="378000"/>
          </a:xfrm>
          <a:prstGeom prst="rightArrow">
            <a:avLst>
              <a:gd name="adj1" fmla="val 65119"/>
              <a:gd name="adj2"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9846" tIns="49846" rIns="49846" bIns="49846" numCol="1" spcCol="0" rtlCol="0" fromWordArt="0" anchor="ctr" anchorCtr="0" forceAA="0" compatLnSpc="1">
            <a:prstTxWarp prst="textNoShape">
              <a:avLst/>
            </a:prstTxWarp>
            <a:noAutofit/>
          </a:bodyPr>
          <a:lstStyle/>
          <a:p>
            <a:endParaRPr lang="en-GB" sz="831" dirty="0">
              <a:solidFill>
                <a:prstClr val="white"/>
              </a:solidFill>
            </a:endParaRPr>
          </a:p>
        </p:txBody>
      </p:sp>
      <p:sp>
        <p:nvSpPr>
          <p:cNvPr id="21" name="Right Arrow 20"/>
          <p:cNvSpPr/>
          <p:nvPr userDrawn="1"/>
        </p:nvSpPr>
        <p:spPr>
          <a:xfrm rot="18944106" flipH="1">
            <a:off x="4977002" y="2812312"/>
            <a:ext cx="381600" cy="378000"/>
          </a:xfrm>
          <a:prstGeom prst="rightArrow">
            <a:avLst>
              <a:gd name="adj1" fmla="val 65119"/>
              <a:gd name="adj2"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9846" tIns="49846" rIns="49846" bIns="49846" numCol="1" spcCol="0" rtlCol="0" fromWordArt="0" anchor="ctr" anchorCtr="0" forceAA="0" compatLnSpc="1">
            <a:prstTxWarp prst="textNoShape">
              <a:avLst/>
            </a:prstTxWarp>
            <a:noAutofit/>
          </a:bodyPr>
          <a:lstStyle/>
          <a:p>
            <a:endParaRPr lang="en-GB" sz="831" dirty="0">
              <a:solidFill>
                <a:prstClr val="white"/>
              </a:solidFill>
            </a:endParaRPr>
          </a:p>
        </p:txBody>
      </p:sp>
      <p:sp>
        <p:nvSpPr>
          <p:cNvPr id="22" name="Right Arrow 21"/>
          <p:cNvSpPr/>
          <p:nvPr userDrawn="1"/>
        </p:nvSpPr>
        <p:spPr>
          <a:xfrm rot="18944106" flipV="1">
            <a:off x="3785399" y="4385153"/>
            <a:ext cx="381600" cy="378000"/>
          </a:xfrm>
          <a:prstGeom prst="rightArrow">
            <a:avLst>
              <a:gd name="adj1" fmla="val 65119"/>
              <a:gd name="adj2"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9846" tIns="49846" rIns="49846" bIns="49846" numCol="1" spcCol="0" rtlCol="0" fromWordArt="0" anchor="ctr" anchorCtr="0" forceAA="0" compatLnSpc="1">
            <a:prstTxWarp prst="textNoShape">
              <a:avLst/>
            </a:prstTxWarp>
            <a:noAutofit/>
          </a:bodyPr>
          <a:lstStyle/>
          <a:p>
            <a:endParaRPr lang="en-GB" sz="831" dirty="0">
              <a:solidFill>
                <a:prstClr val="white"/>
              </a:solidFill>
            </a:endParaRPr>
          </a:p>
        </p:txBody>
      </p:sp>
      <p:sp>
        <p:nvSpPr>
          <p:cNvPr id="23" name="Right Arrow 22"/>
          <p:cNvSpPr/>
          <p:nvPr userDrawn="1"/>
        </p:nvSpPr>
        <p:spPr>
          <a:xfrm rot="2655894" flipH="1" flipV="1">
            <a:off x="4977002" y="4385153"/>
            <a:ext cx="381600" cy="378000"/>
          </a:xfrm>
          <a:prstGeom prst="rightArrow">
            <a:avLst>
              <a:gd name="adj1" fmla="val 65119"/>
              <a:gd name="adj2"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9846" tIns="49846" rIns="49846" bIns="49846" numCol="1" spcCol="0" rtlCol="0" fromWordArt="0" anchor="ctr" anchorCtr="0" forceAA="0" compatLnSpc="1">
            <a:prstTxWarp prst="textNoShape">
              <a:avLst/>
            </a:prstTxWarp>
            <a:noAutofit/>
          </a:bodyPr>
          <a:lstStyle/>
          <a:p>
            <a:endParaRPr lang="en-GB" sz="831" dirty="0">
              <a:solidFill>
                <a:prstClr val="white"/>
              </a:solidFill>
            </a:endParaRPr>
          </a:p>
        </p:txBody>
      </p:sp>
      <p:sp>
        <p:nvSpPr>
          <p:cNvPr id="4" name="Title 3"/>
          <p:cNvSpPr>
            <a:spLocks noGrp="1"/>
          </p:cNvSpPr>
          <p:nvPr>
            <p:ph type="title"/>
          </p:nvPr>
        </p:nvSpPr>
        <p:spPr/>
        <p:txBody>
          <a:bodyPr/>
          <a:lstStyle/>
          <a:p>
            <a:r>
              <a:rPr lang="zh-TW" altLang="en-US" smtClean="0"/>
              <a:t>按一下以編輯母片標題樣式</a:t>
            </a:r>
            <a:endParaRPr lang="en-GB" dirty="0"/>
          </a:p>
        </p:txBody>
      </p:sp>
      <p:sp>
        <p:nvSpPr>
          <p:cNvPr id="16" name="Text Placeholder 4"/>
          <p:cNvSpPr>
            <a:spLocks noGrp="1"/>
          </p:cNvSpPr>
          <p:nvPr>
            <p:ph type="body" sz="quarter" idx="11" hasCustomPrompt="1"/>
          </p:nvPr>
        </p:nvSpPr>
        <p:spPr>
          <a:xfrm>
            <a:off x="451339" y="203863"/>
            <a:ext cx="7619815"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2553487423"/>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 COLUMN BLUE">
    <p:spTree>
      <p:nvGrpSpPr>
        <p:cNvPr id="1" name=""/>
        <p:cNvGrpSpPr/>
        <p:nvPr/>
      </p:nvGrpSpPr>
      <p:grpSpPr>
        <a:xfrm>
          <a:off x="0" y="0"/>
          <a:ext cx="0" cy="0"/>
          <a:chOff x="0" y="0"/>
          <a:chExt cx="0" cy="0"/>
        </a:xfrm>
      </p:grpSpPr>
      <p:sp>
        <p:nvSpPr>
          <p:cNvPr id="19" name="Text Placeholder 8"/>
          <p:cNvSpPr>
            <a:spLocks noGrp="1"/>
          </p:cNvSpPr>
          <p:nvPr>
            <p:ph type="body" sz="quarter" idx="19"/>
          </p:nvPr>
        </p:nvSpPr>
        <p:spPr>
          <a:xfrm>
            <a:off x="451338" y="1781376"/>
            <a:ext cx="4036754" cy="4245425"/>
          </a:xfrm>
          <a:ln w="6350">
            <a:no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20" name="Text Placeholder 8"/>
          <p:cNvSpPr>
            <a:spLocks noGrp="1"/>
          </p:cNvSpPr>
          <p:nvPr>
            <p:ph type="body" sz="quarter" idx="20"/>
          </p:nvPr>
        </p:nvSpPr>
        <p:spPr>
          <a:xfrm>
            <a:off x="451338" y="1426659"/>
            <a:ext cx="4036754" cy="360000"/>
          </a:xfrm>
          <a:solidFill>
            <a:schemeClr val="tx2"/>
          </a:solidFill>
          <a:ln w="6350">
            <a:no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16" name="Text Placeholder 8"/>
          <p:cNvSpPr>
            <a:spLocks noGrp="1"/>
          </p:cNvSpPr>
          <p:nvPr>
            <p:ph type="body" sz="quarter" idx="21"/>
          </p:nvPr>
        </p:nvSpPr>
        <p:spPr>
          <a:xfrm>
            <a:off x="4655908" y="1781376"/>
            <a:ext cx="4036754" cy="4245425"/>
          </a:xfrm>
          <a:ln w="6350">
            <a:no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7" name="Text Placeholder 8"/>
          <p:cNvSpPr>
            <a:spLocks noGrp="1"/>
          </p:cNvSpPr>
          <p:nvPr>
            <p:ph type="body" sz="quarter" idx="22"/>
          </p:nvPr>
        </p:nvSpPr>
        <p:spPr>
          <a:xfrm>
            <a:off x="4655908" y="1426659"/>
            <a:ext cx="4036754" cy="360000"/>
          </a:xfrm>
          <a:solidFill>
            <a:schemeClr val="tx2"/>
          </a:solidFill>
          <a:ln w="6350">
            <a:no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3" name="Title 2"/>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
        <p:nvSpPr>
          <p:cNvPr id="7" name="Text Placeholder 4"/>
          <p:cNvSpPr>
            <a:spLocks noGrp="1"/>
          </p:cNvSpPr>
          <p:nvPr>
            <p:ph type="body" sz="quarter" idx="11"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1977371627"/>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5" name="Text Placeholder 8"/>
          <p:cNvSpPr>
            <a:spLocks noGrp="1"/>
          </p:cNvSpPr>
          <p:nvPr>
            <p:ph type="body" sz="quarter" idx="12"/>
          </p:nvPr>
        </p:nvSpPr>
        <p:spPr>
          <a:xfrm>
            <a:off x="4665530" y="4241200"/>
            <a:ext cx="4027131" cy="17856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6" name="Text Placeholder 8"/>
          <p:cNvSpPr>
            <a:spLocks noGrp="1"/>
          </p:cNvSpPr>
          <p:nvPr>
            <p:ph type="body" sz="quarter" idx="13"/>
          </p:nvPr>
        </p:nvSpPr>
        <p:spPr>
          <a:xfrm>
            <a:off x="4665530" y="1775459"/>
            <a:ext cx="4027131" cy="17856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1" name="Text Placeholder 8"/>
          <p:cNvSpPr>
            <a:spLocks noGrp="1"/>
          </p:cNvSpPr>
          <p:nvPr>
            <p:ph type="body" sz="quarter" idx="15"/>
          </p:nvPr>
        </p:nvSpPr>
        <p:spPr>
          <a:xfrm>
            <a:off x="4665530" y="1428430"/>
            <a:ext cx="4027131" cy="360000"/>
          </a:xfrm>
          <a:solidFill>
            <a:schemeClr val="tx2"/>
          </a:solidFill>
          <a:ln w="6350">
            <a:solidFill>
              <a:schemeClr val="tx2"/>
            </a:solid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12" name="Text Placeholder 8"/>
          <p:cNvSpPr>
            <a:spLocks noGrp="1"/>
          </p:cNvSpPr>
          <p:nvPr>
            <p:ph type="body" sz="quarter" idx="16"/>
          </p:nvPr>
        </p:nvSpPr>
        <p:spPr>
          <a:xfrm>
            <a:off x="4665530" y="3890142"/>
            <a:ext cx="4027131" cy="360000"/>
          </a:xfrm>
          <a:solidFill>
            <a:schemeClr val="tx2"/>
          </a:solidFill>
          <a:ln w="6350">
            <a:solidFill>
              <a:schemeClr val="tx2"/>
            </a:solid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14" name="Text Placeholder 8"/>
          <p:cNvSpPr>
            <a:spLocks noGrp="1"/>
          </p:cNvSpPr>
          <p:nvPr>
            <p:ph type="body" sz="quarter" idx="17"/>
          </p:nvPr>
        </p:nvSpPr>
        <p:spPr>
          <a:xfrm>
            <a:off x="451338" y="4241200"/>
            <a:ext cx="4026231" cy="17856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8" name="Text Placeholder 8"/>
          <p:cNvSpPr>
            <a:spLocks noGrp="1"/>
          </p:cNvSpPr>
          <p:nvPr>
            <p:ph type="body" sz="quarter" idx="18"/>
          </p:nvPr>
        </p:nvSpPr>
        <p:spPr>
          <a:xfrm>
            <a:off x="451338" y="3890142"/>
            <a:ext cx="4026231" cy="360000"/>
          </a:xfrm>
          <a:solidFill>
            <a:schemeClr val="tx2"/>
          </a:solidFill>
          <a:ln w="6350">
            <a:solidFill>
              <a:schemeClr val="tx2"/>
            </a:solid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19" name="Text Placeholder 8"/>
          <p:cNvSpPr>
            <a:spLocks noGrp="1"/>
          </p:cNvSpPr>
          <p:nvPr>
            <p:ph type="body" sz="quarter" idx="19"/>
          </p:nvPr>
        </p:nvSpPr>
        <p:spPr>
          <a:xfrm>
            <a:off x="451338" y="1775459"/>
            <a:ext cx="4026231" cy="17856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20" name="Text Placeholder 8"/>
          <p:cNvSpPr>
            <a:spLocks noGrp="1"/>
          </p:cNvSpPr>
          <p:nvPr>
            <p:ph type="body" sz="quarter" idx="20"/>
          </p:nvPr>
        </p:nvSpPr>
        <p:spPr>
          <a:xfrm>
            <a:off x="451338" y="1428430"/>
            <a:ext cx="4026231" cy="360000"/>
          </a:xfrm>
          <a:solidFill>
            <a:schemeClr val="tx2"/>
          </a:solidFill>
          <a:ln w="6350">
            <a:solidFill>
              <a:schemeClr val="tx2"/>
            </a:solidFill>
          </a:ln>
        </p:spPr>
        <p:txBody>
          <a:bodyPr lIns="54000" tIns="54000" rIns="54000" bIns="54000" anchor="ctr"/>
          <a:lstStyle>
            <a:lvl1pPr>
              <a:defRPr sz="831">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4" name="Title 3"/>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
        <p:nvSpPr>
          <p:cNvPr id="13" name="Text Placeholder 4"/>
          <p:cNvSpPr>
            <a:spLocks noGrp="1"/>
          </p:cNvSpPr>
          <p:nvPr>
            <p:ph type="body" sz="quarter" idx="11"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361803788"/>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QUAD - NO HEADING">
    <p:spTree>
      <p:nvGrpSpPr>
        <p:cNvPr id="1" name=""/>
        <p:cNvGrpSpPr/>
        <p:nvPr/>
      </p:nvGrpSpPr>
      <p:grpSpPr>
        <a:xfrm>
          <a:off x="0" y="0"/>
          <a:ext cx="0" cy="0"/>
          <a:chOff x="0" y="0"/>
          <a:chExt cx="0" cy="0"/>
        </a:xfrm>
      </p:grpSpPr>
      <p:sp>
        <p:nvSpPr>
          <p:cNvPr id="5" name="Text Placeholder 8"/>
          <p:cNvSpPr>
            <a:spLocks noGrp="1"/>
          </p:cNvSpPr>
          <p:nvPr>
            <p:ph type="body" sz="quarter" idx="12"/>
          </p:nvPr>
        </p:nvSpPr>
        <p:spPr>
          <a:xfrm>
            <a:off x="4675223" y="3829182"/>
            <a:ext cx="4017438" cy="22032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6" name="Text Placeholder 8"/>
          <p:cNvSpPr>
            <a:spLocks noGrp="1"/>
          </p:cNvSpPr>
          <p:nvPr>
            <p:ph type="body" sz="quarter" idx="13"/>
          </p:nvPr>
        </p:nvSpPr>
        <p:spPr>
          <a:xfrm>
            <a:off x="4665531" y="1422401"/>
            <a:ext cx="4017438" cy="2204719"/>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4" name="Text Placeholder 8"/>
          <p:cNvSpPr>
            <a:spLocks noGrp="1"/>
          </p:cNvSpPr>
          <p:nvPr>
            <p:ph type="body" sz="quarter" idx="17"/>
          </p:nvPr>
        </p:nvSpPr>
        <p:spPr>
          <a:xfrm>
            <a:off x="461031" y="3829182"/>
            <a:ext cx="4026231" cy="2203200"/>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9" name="Text Placeholder 8"/>
          <p:cNvSpPr>
            <a:spLocks noGrp="1"/>
          </p:cNvSpPr>
          <p:nvPr>
            <p:ph type="body" sz="quarter" idx="19"/>
          </p:nvPr>
        </p:nvSpPr>
        <p:spPr>
          <a:xfrm>
            <a:off x="451338" y="1422401"/>
            <a:ext cx="4026231" cy="2204719"/>
          </a:xfrm>
          <a:ln w="6350">
            <a:solidFill>
              <a:schemeClr val="tx2"/>
            </a:solidFill>
          </a:ln>
        </p:spPr>
        <p:txBody>
          <a:bodyPr lIns="54000" tIns="54000" rIns="54000" bIns="54000"/>
          <a:lstStyle>
            <a:lvl1pPr>
              <a:defRPr sz="831"/>
            </a:lvl1pPr>
            <a:lvl2pPr>
              <a:defRPr sz="831"/>
            </a:lvl2pPr>
            <a:lvl3pPr>
              <a:defRPr sz="831"/>
            </a:lvl3pPr>
            <a:lvl4pPr>
              <a:defRPr sz="831"/>
            </a:lvl4pPr>
            <a:lvl5pPr>
              <a:defRPr sz="831"/>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4" name="Title 3"/>
          <p:cNvSpPr>
            <a:spLocks noGrp="1"/>
          </p:cNvSpPr>
          <p:nvPr>
            <p:ph type="title"/>
          </p:nvPr>
        </p:nvSpPr>
        <p:spPr>
          <a:xfrm>
            <a:off x="451339" y="451575"/>
            <a:ext cx="8241323" cy="723600"/>
          </a:xfrm>
        </p:spPr>
        <p:txBody>
          <a:bodyPr/>
          <a:lstStyle/>
          <a:p>
            <a:r>
              <a:rPr lang="zh-TW" altLang="en-US" smtClean="0"/>
              <a:t>按一下以編輯母片標題樣式</a:t>
            </a:r>
            <a:endParaRPr lang="en-GB" dirty="0"/>
          </a:p>
        </p:txBody>
      </p:sp>
      <p:sp>
        <p:nvSpPr>
          <p:cNvPr id="13" name="Text Placeholder 4"/>
          <p:cNvSpPr>
            <a:spLocks noGrp="1"/>
          </p:cNvSpPr>
          <p:nvPr>
            <p:ph type="body" sz="quarter" idx="11" hasCustomPrompt="1"/>
          </p:nvPr>
        </p:nvSpPr>
        <p:spPr>
          <a:xfrm>
            <a:off x="451339" y="203863"/>
            <a:ext cx="7930569"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1216337732"/>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0154">
                <a:solidFill>
                  <a:schemeClr val="bg1"/>
                </a:solidFill>
                <a:latin typeface="+mj-lt"/>
              </a:defRPr>
            </a:lvl1pPr>
          </a:lstStyle>
          <a:p>
            <a:r>
              <a:rPr lang="en-GB" dirty="0" smtClean="0"/>
              <a:t>Section divider one title style</a:t>
            </a:r>
            <a:endParaRPr lang="en-US" dirty="0"/>
          </a:p>
        </p:txBody>
      </p:sp>
      <p:sp>
        <p:nvSpPr>
          <p:cNvPr id="4" name="object 3"/>
          <p:cNvSpPr/>
          <p:nvPr userDrawn="1"/>
        </p:nvSpPr>
        <p:spPr>
          <a:xfrm>
            <a:off x="1"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662" dirty="0">
              <a:solidFill>
                <a:srgbClr val="000000"/>
              </a:solidFill>
            </a:endParaRPr>
          </a:p>
        </p:txBody>
      </p:sp>
      <p:sp>
        <p:nvSpPr>
          <p:cNvPr id="5" name="Freeform 19"/>
          <p:cNvSpPr>
            <a:spLocks noEditPoints="1"/>
          </p:cNvSpPr>
          <p:nvPr userDrawn="1"/>
        </p:nvSpPr>
        <p:spPr bwMode="auto">
          <a:xfrm>
            <a:off x="2064100" y="784800"/>
            <a:ext cx="717785"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Tree>
    <p:extLst>
      <p:ext uri="{BB962C8B-B14F-4D97-AF65-F5344CB8AC3E}">
        <p14:creationId xmlns:p14="http://schemas.microsoft.com/office/powerpoint/2010/main" val="241019622"/>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solidFill>
          <a:srgbClr val="6D207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0154">
                <a:solidFill>
                  <a:schemeClr val="bg1"/>
                </a:solidFill>
                <a:latin typeface="+mj-lt"/>
              </a:defRPr>
            </a:lvl1pPr>
          </a:lstStyle>
          <a:p>
            <a:r>
              <a:rPr lang="en-GB" dirty="0" smtClean="0"/>
              <a:t>Section divider two title style</a:t>
            </a:r>
            <a:endParaRPr lang="en-US" dirty="0"/>
          </a:p>
        </p:txBody>
      </p:sp>
      <p:sp>
        <p:nvSpPr>
          <p:cNvPr id="4" name="object 3"/>
          <p:cNvSpPr/>
          <p:nvPr userDrawn="1"/>
        </p:nvSpPr>
        <p:spPr>
          <a:xfrm>
            <a:off x="1"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A3A1"/>
          </a:solidFill>
        </p:spPr>
        <p:txBody>
          <a:bodyPr wrap="square" lIns="0" tIns="0" rIns="0" bIns="0" rtlCol="0">
            <a:noAutofit/>
          </a:bodyPr>
          <a:lstStyle/>
          <a:p>
            <a:endParaRPr sz="1662" dirty="0">
              <a:solidFill>
                <a:srgbClr val="000000"/>
              </a:solidFill>
            </a:endParaRPr>
          </a:p>
        </p:txBody>
      </p:sp>
      <p:sp>
        <p:nvSpPr>
          <p:cNvPr id="5" name="Freeform 19"/>
          <p:cNvSpPr>
            <a:spLocks noEditPoints="1"/>
          </p:cNvSpPr>
          <p:nvPr userDrawn="1"/>
        </p:nvSpPr>
        <p:spPr bwMode="auto">
          <a:xfrm>
            <a:off x="2064100" y="784800"/>
            <a:ext cx="717785"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Tree>
    <p:extLst>
      <p:ext uri="{BB962C8B-B14F-4D97-AF65-F5344CB8AC3E}">
        <p14:creationId xmlns:p14="http://schemas.microsoft.com/office/powerpoint/2010/main" val="473481574"/>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0154">
                <a:solidFill>
                  <a:schemeClr val="bg1"/>
                </a:solidFill>
                <a:latin typeface="+mj-lt"/>
              </a:defRPr>
            </a:lvl1pPr>
          </a:lstStyle>
          <a:p>
            <a:r>
              <a:rPr lang="en-GB" dirty="0" smtClean="0"/>
              <a:t>Section divider three title style</a:t>
            </a:r>
            <a:endParaRPr lang="en-US" dirty="0"/>
          </a:p>
        </p:txBody>
      </p:sp>
      <p:sp>
        <p:nvSpPr>
          <p:cNvPr id="4" name="object 3"/>
          <p:cNvSpPr/>
          <p:nvPr userDrawn="1"/>
        </p:nvSpPr>
        <p:spPr>
          <a:xfrm>
            <a:off x="1"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662" dirty="0">
              <a:solidFill>
                <a:srgbClr val="000000"/>
              </a:solidFill>
            </a:endParaRPr>
          </a:p>
        </p:txBody>
      </p:sp>
      <p:sp>
        <p:nvSpPr>
          <p:cNvPr id="5" name="Freeform 19"/>
          <p:cNvSpPr>
            <a:spLocks noEditPoints="1"/>
          </p:cNvSpPr>
          <p:nvPr userDrawn="1"/>
        </p:nvSpPr>
        <p:spPr bwMode="auto">
          <a:xfrm>
            <a:off x="2064100" y="784800"/>
            <a:ext cx="717785"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Tree>
    <p:extLst>
      <p:ext uri="{BB962C8B-B14F-4D97-AF65-F5344CB8AC3E}">
        <p14:creationId xmlns:p14="http://schemas.microsoft.com/office/powerpoint/2010/main" val="841971028"/>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DIVIDER 4">
    <p:bg>
      <p:bgPr>
        <a:solidFill>
          <a:srgbClr val="00A3A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0154">
                <a:solidFill>
                  <a:schemeClr val="bg1"/>
                </a:solidFill>
                <a:latin typeface="+mj-lt"/>
              </a:defRPr>
            </a:lvl1pPr>
          </a:lstStyle>
          <a:p>
            <a:r>
              <a:rPr lang="en-GB" dirty="0" smtClean="0"/>
              <a:t>Section divider four title style</a:t>
            </a:r>
            <a:endParaRPr lang="en-US" dirty="0"/>
          </a:p>
        </p:txBody>
      </p:sp>
      <p:sp>
        <p:nvSpPr>
          <p:cNvPr id="4" name="object 3"/>
          <p:cNvSpPr/>
          <p:nvPr userDrawn="1"/>
        </p:nvSpPr>
        <p:spPr>
          <a:xfrm>
            <a:off x="1"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70A68"/>
          </a:solidFill>
        </p:spPr>
        <p:txBody>
          <a:bodyPr wrap="square" lIns="0" tIns="0" rIns="0" bIns="0" rtlCol="0">
            <a:noAutofit/>
          </a:bodyPr>
          <a:lstStyle/>
          <a:p>
            <a:endParaRPr sz="1662" dirty="0">
              <a:solidFill>
                <a:srgbClr val="000000"/>
              </a:solidFill>
            </a:endParaRPr>
          </a:p>
        </p:txBody>
      </p:sp>
      <p:sp>
        <p:nvSpPr>
          <p:cNvPr id="5" name="Freeform 19"/>
          <p:cNvSpPr>
            <a:spLocks noEditPoints="1"/>
          </p:cNvSpPr>
          <p:nvPr userDrawn="1"/>
        </p:nvSpPr>
        <p:spPr bwMode="auto">
          <a:xfrm>
            <a:off x="2064100" y="784800"/>
            <a:ext cx="717785"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Tree>
    <p:extLst>
      <p:ext uri="{BB962C8B-B14F-4D97-AF65-F5344CB8AC3E}">
        <p14:creationId xmlns:p14="http://schemas.microsoft.com/office/powerpoint/2010/main" val="4078343573"/>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REPORT 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TW" altLang="en-US" smtClean="0"/>
              <a:t>按一下以編輯母片標題樣式</a:t>
            </a:r>
            <a:endParaRPr lang="en-GB" dirty="0"/>
          </a:p>
        </p:txBody>
      </p:sp>
      <p:sp>
        <p:nvSpPr>
          <p:cNvPr id="16" name="Rectangle 6"/>
          <p:cNvSpPr>
            <a:spLocks noChangeArrowheads="1"/>
          </p:cNvSpPr>
          <p:nvPr userDrawn="1"/>
        </p:nvSpPr>
        <p:spPr bwMode="gray">
          <a:xfrm>
            <a:off x="1573213" y="6233914"/>
            <a:ext cx="1346728" cy="226590"/>
          </a:xfrm>
          <a:prstGeom prst="rect">
            <a:avLst/>
          </a:prstGeom>
          <a:noFill/>
          <a:ln w="6350">
            <a:noFill/>
            <a:miter lim="800000"/>
            <a:headEnd/>
            <a:tailEnd/>
          </a:ln>
          <a:effectLst/>
        </p:spPr>
        <p:txBody>
          <a:bodyPr lIns="0" tIns="0" rIns="0" bIns="0" anchor="t" anchorCtr="0"/>
          <a:lstStyle/>
          <a:p>
            <a:pPr defTabSz="761996" eaLnBrk="0" hangingPunct="0">
              <a:tabLst>
                <a:tab pos="2636823" algn="ctr"/>
                <a:tab pos="5273644" algn="r"/>
              </a:tabLst>
            </a:pPr>
            <a:r>
              <a:rPr lang="en-US" sz="508" dirty="0" smtClean="0">
                <a:solidFill>
                  <a:prstClr val="white">
                    <a:lumMod val="65000"/>
                  </a:prstClr>
                </a:solidFill>
                <a:cs typeface="Arial" panose="020B0604020202020204" pitchFamily="34" charset="0"/>
              </a:rPr>
              <a:t>KPMG LLP, a UK limited liability partnership, is a member of KPMG International,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a Swiss cooperative</a:t>
            </a:r>
            <a:endParaRPr lang="en-US" sz="508" dirty="0">
              <a:solidFill>
                <a:prstClr val="white">
                  <a:lumMod val="65000"/>
                </a:prstClr>
              </a:solidFill>
              <a:cs typeface="Arial" panose="020B0604020202020204" pitchFamily="34" charset="0"/>
            </a:endParaRPr>
          </a:p>
        </p:txBody>
      </p:sp>
      <p:sp>
        <p:nvSpPr>
          <p:cNvPr id="17" name="Rectangle 7"/>
          <p:cNvSpPr>
            <a:spLocks noChangeArrowheads="1"/>
          </p:cNvSpPr>
          <p:nvPr userDrawn="1"/>
        </p:nvSpPr>
        <p:spPr bwMode="gray">
          <a:xfrm>
            <a:off x="6341534" y="6233915"/>
            <a:ext cx="1134004" cy="218653"/>
          </a:xfrm>
          <a:prstGeom prst="rect">
            <a:avLst/>
          </a:prstGeom>
          <a:noFill/>
          <a:ln w="6350">
            <a:noFill/>
            <a:miter lim="800000"/>
            <a:headEnd/>
            <a:tailEnd/>
          </a:ln>
          <a:effectLst/>
        </p:spPr>
        <p:txBody>
          <a:bodyPr lIns="0" tIns="0" rIns="0" bIns="0" anchor="t" anchorCtr="0"/>
          <a:lstStyle/>
          <a:p>
            <a:pPr defTabSz="761996" eaLnBrk="0" hangingPunct="0">
              <a:tabLst>
                <a:tab pos="2636823" algn="ctr"/>
                <a:tab pos="5273644" algn="r"/>
              </a:tabLst>
            </a:pPr>
            <a:r>
              <a:rPr lang="en-US" sz="508" dirty="0" smtClean="0">
                <a:solidFill>
                  <a:prstClr val="white">
                    <a:lumMod val="65000"/>
                  </a:prstClr>
                </a:solidFill>
                <a:cs typeface="Arial" panose="020B0604020202020204" pitchFamily="34" charset="0"/>
              </a:rPr>
              <a:t>Registered in England No OC301540</a:t>
            </a:r>
          </a:p>
          <a:p>
            <a:pPr defTabSz="761996" eaLnBrk="0" hangingPunct="0">
              <a:tabLst>
                <a:tab pos="2636823" algn="ctr"/>
                <a:tab pos="5273644" algn="r"/>
              </a:tabLst>
            </a:pPr>
            <a:r>
              <a:rPr lang="en-US" sz="508" dirty="0" smtClean="0">
                <a:solidFill>
                  <a:prstClr val="white">
                    <a:lumMod val="65000"/>
                  </a:prstClr>
                </a:solidFill>
                <a:cs typeface="Arial" panose="020B0604020202020204" pitchFamily="34" charset="0"/>
              </a:rPr>
              <a:t>Registered office: 15 Canada Square,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London E14 5GL </a:t>
            </a:r>
            <a:endParaRPr lang="en-US" sz="508" dirty="0">
              <a:solidFill>
                <a:prstClr val="white">
                  <a:lumMod val="65000"/>
                </a:prstClr>
              </a:solidFill>
              <a:cs typeface="Arial" panose="020B0604020202020204" pitchFamily="34" charset="0"/>
            </a:endParaRPr>
          </a:p>
        </p:txBody>
      </p:sp>
      <p:sp>
        <p:nvSpPr>
          <p:cNvPr id="18" name="Rectangle 6"/>
          <p:cNvSpPr>
            <a:spLocks noChangeArrowheads="1"/>
          </p:cNvSpPr>
          <p:nvPr userDrawn="1"/>
        </p:nvSpPr>
        <p:spPr bwMode="gray">
          <a:xfrm>
            <a:off x="3093582" y="6233914"/>
            <a:ext cx="1744417" cy="310198"/>
          </a:xfrm>
          <a:prstGeom prst="rect">
            <a:avLst/>
          </a:prstGeom>
          <a:noFill/>
          <a:ln w="6350">
            <a:noFill/>
            <a:miter lim="800000"/>
            <a:headEnd/>
            <a:tailEnd/>
          </a:ln>
          <a:effectLst/>
        </p:spPr>
        <p:txBody>
          <a:bodyPr lIns="0" tIns="0" rIns="0" bIns="0" anchor="t" anchorCtr="0"/>
          <a:lstStyle/>
          <a:p>
            <a:r>
              <a:rPr lang="en-US" sz="508" dirty="0" smtClean="0">
                <a:solidFill>
                  <a:prstClr val="white">
                    <a:lumMod val="65000"/>
                  </a:prstClr>
                </a:solidFill>
                <a:cs typeface="Arial" panose="020B0604020202020204" pitchFamily="34" charset="0"/>
              </a:rPr>
              <a:t>KPMG Audit </a:t>
            </a:r>
            <a:r>
              <a:rPr lang="en-US" sz="508" dirty="0" err="1" smtClean="0">
                <a:solidFill>
                  <a:prstClr val="white">
                    <a:lumMod val="65000"/>
                  </a:prstClr>
                </a:solidFill>
                <a:cs typeface="Arial" panose="020B0604020202020204" pitchFamily="34" charset="0"/>
              </a:rPr>
              <a:t>Plc</a:t>
            </a:r>
            <a:r>
              <a:rPr lang="en-US" sz="508" dirty="0" smtClean="0">
                <a:solidFill>
                  <a:prstClr val="white">
                    <a:lumMod val="65000"/>
                  </a:prstClr>
                </a:solidFill>
                <a:cs typeface="Arial" panose="020B0604020202020204" pitchFamily="34" charset="0"/>
              </a:rPr>
              <a:t>, a company incorporated under the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UK Companies Acts, is a member of KPMG International,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a Swiss cooperative</a:t>
            </a:r>
            <a:endParaRPr lang="en-US" sz="508" dirty="0">
              <a:solidFill>
                <a:prstClr val="white">
                  <a:lumMod val="65000"/>
                </a:prstClr>
              </a:solidFill>
              <a:cs typeface="Arial" panose="020B0604020202020204" pitchFamily="34" charset="0"/>
            </a:endParaRPr>
          </a:p>
        </p:txBody>
      </p:sp>
      <p:sp>
        <p:nvSpPr>
          <p:cNvPr id="19" name="Rectangle 7"/>
          <p:cNvSpPr>
            <a:spLocks noChangeArrowheads="1"/>
          </p:cNvSpPr>
          <p:nvPr userDrawn="1"/>
        </p:nvSpPr>
        <p:spPr bwMode="gray">
          <a:xfrm>
            <a:off x="5011639" y="6233915"/>
            <a:ext cx="1156255" cy="218653"/>
          </a:xfrm>
          <a:prstGeom prst="rect">
            <a:avLst/>
          </a:prstGeom>
          <a:noFill/>
          <a:ln w="6350">
            <a:noFill/>
            <a:miter lim="800000"/>
            <a:headEnd/>
            <a:tailEnd/>
          </a:ln>
          <a:effectLst/>
        </p:spPr>
        <p:txBody>
          <a:bodyPr lIns="0" tIns="0" rIns="0" bIns="0" anchor="t" anchorCtr="0"/>
          <a:lstStyle/>
          <a:p>
            <a:r>
              <a:rPr lang="en-US" sz="508" dirty="0" smtClean="0">
                <a:solidFill>
                  <a:prstClr val="white">
                    <a:lumMod val="65000"/>
                  </a:prstClr>
                </a:solidFill>
                <a:cs typeface="Arial" panose="020B0604020202020204" pitchFamily="34" charset="0"/>
              </a:rPr>
              <a:t>Registered in England No 3110745</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Registered office: 15 Canada Square,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London E14 5GL </a:t>
            </a:r>
            <a:endParaRPr lang="en-US" sz="508" dirty="0">
              <a:solidFill>
                <a:prstClr val="white">
                  <a:lumMod val="65000"/>
                </a:prstClr>
              </a:solidFill>
              <a:cs typeface="Arial" panose="020B0604020202020204" pitchFamily="34" charset="0"/>
            </a:endParaRPr>
          </a:p>
        </p:txBody>
      </p:sp>
      <p:sp>
        <p:nvSpPr>
          <p:cNvPr id="20" name="Freeform 19"/>
          <p:cNvSpPr>
            <a:spLocks noEditPoints="1"/>
          </p:cNvSpPr>
          <p:nvPr userDrawn="1"/>
        </p:nvSpPr>
        <p:spPr bwMode="auto">
          <a:xfrm>
            <a:off x="451339" y="6233915"/>
            <a:ext cx="503610" cy="223557"/>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84406" tIns="42203" rIns="84406" bIns="42203" numCol="1" anchor="t" anchorCtr="0" compatLnSpc="1">
            <a:prstTxWarp prst="textNoShape">
              <a:avLst/>
            </a:prstTxWarp>
          </a:bodyPr>
          <a:lstStyle/>
          <a:p>
            <a:endParaRPr lang="en-GB" sz="1662">
              <a:solidFill>
                <a:srgbClr val="000000"/>
              </a:solidFill>
            </a:endParaRPr>
          </a:p>
        </p:txBody>
      </p:sp>
    </p:spTree>
    <p:extLst>
      <p:ext uri="{BB962C8B-B14F-4D97-AF65-F5344CB8AC3E}">
        <p14:creationId xmlns:p14="http://schemas.microsoft.com/office/powerpoint/2010/main" val="2716751963"/>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REPORT TITLE CONTENT">
    <p:spTree>
      <p:nvGrpSpPr>
        <p:cNvPr id="1" name=""/>
        <p:cNvGrpSpPr/>
        <p:nvPr/>
      </p:nvGrpSpPr>
      <p:grpSpPr>
        <a:xfrm>
          <a:off x="0" y="0"/>
          <a:ext cx="0" cy="0"/>
          <a:chOff x="0" y="0"/>
          <a:chExt cx="0" cy="0"/>
        </a:xfrm>
      </p:grpSpPr>
      <p:sp>
        <p:nvSpPr>
          <p:cNvPr id="10" name="Rectangle 6"/>
          <p:cNvSpPr>
            <a:spLocks noChangeArrowheads="1"/>
          </p:cNvSpPr>
          <p:nvPr userDrawn="1"/>
        </p:nvSpPr>
        <p:spPr bwMode="gray">
          <a:xfrm>
            <a:off x="1573213" y="6233914"/>
            <a:ext cx="1346728" cy="226590"/>
          </a:xfrm>
          <a:prstGeom prst="rect">
            <a:avLst/>
          </a:prstGeom>
          <a:noFill/>
          <a:ln w="6350">
            <a:noFill/>
            <a:miter lim="800000"/>
            <a:headEnd/>
            <a:tailEnd/>
          </a:ln>
          <a:effectLst/>
        </p:spPr>
        <p:txBody>
          <a:bodyPr lIns="0" tIns="0" rIns="0" bIns="0" anchor="t" anchorCtr="0"/>
          <a:lstStyle/>
          <a:p>
            <a:pPr defTabSz="761996" eaLnBrk="0" hangingPunct="0">
              <a:tabLst>
                <a:tab pos="2636823" algn="ctr"/>
                <a:tab pos="5273644" algn="r"/>
              </a:tabLst>
            </a:pPr>
            <a:r>
              <a:rPr lang="en-US" sz="508" dirty="0" smtClean="0">
                <a:solidFill>
                  <a:prstClr val="white">
                    <a:lumMod val="65000"/>
                  </a:prstClr>
                </a:solidFill>
                <a:cs typeface="Arial" panose="020B0604020202020204" pitchFamily="34" charset="0"/>
              </a:rPr>
              <a:t>KPMG LLP, a UK limited liability partnership, is a member of KPMG International,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a Swiss cooperative</a:t>
            </a:r>
            <a:endParaRPr lang="en-US" sz="508" dirty="0">
              <a:solidFill>
                <a:prstClr val="white">
                  <a:lumMod val="65000"/>
                </a:prstClr>
              </a:solidFill>
              <a:cs typeface="Arial" panose="020B0604020202020204" pitchFamily="34" charset="0"/>
            </a:endParaRPr>
          </a:p>
        </p:txBody>
      </p:sp>
      <p:sp>
        <p:nvSpPr>
          <p:cNvPr id="12" name="Rectangle 7"/>
          <p:cNvSpPr>
            <a:spLocks noChangeArrowheads="1"/>
          </p:cNvSpPr>
          <p:nvPr userDrawn="1"/>
        </p:nvSpPr>
        <p:spPr bwMode="gray">
          <a:xfrm>
            <a:off x="6341534" y="6233915"/>
            <a:ext cx="1134004" cy="218653"/>
          </a:xfrm>
          <a:prstGeom prst="rect">
            <a:avLst/>
          </a:prstGeom>
          <a:noFill/>
          <a:ln w="6350">
            <a:noFill/>
            <a:miter lim="800000"/>
            <a:headEnd/>
            <a:tailEnd/>
          </a:ln>
          <a:effectLst/>
        </p:spPr>
        <p:txBody>
          <a:bodyPr lIns="0" tIns="0" rIns="0" bIns="0" anchor="t" anchorCtr="0"/>
          <a:lstStyle/>
          <a:p>
            <a:pPr defTabSz="761996" eaLnBrk="0" hangingPunct="0">
              <a:tabLst>
                <a:tab pos="2636823" algn="ctr"/>
                <a:tab pos="5273644" algn="r"/>
              </a:tabLst>
            </a:pPr>
            <a:r>
              <a:rPr lang="en-US" sz="508" dirty="0" smtClean="0">
                <a:solidFill>
                  <a:prstClr val="white">
                    <a:lumMod val="65000"/>
                  </a:prstClr>
                </a:solidFill>
                <a:cs typeface="Arial" panose="020B0604020202020204" pitchFamily="34" charset="0"/>
              </a:rPr>
              <a:t>Registered in England No OC301540</a:t>
            </a:r>
          </a:p>
          <a:p>
            <a:pPr defTabSz="761996" eaLnBrk="0" hangingPunct="0">
              <a:tabLst>
                <a:tab pos="2636823" algn="ctr"/>
                <a:tab pos="5273644" algn="r"/>
              </a:tabLst>
            </a:pPr>
            <a:r>
              <a:rPr lang="en-US" sz="508" dirty="0" smtClean="0">
                <a:solidFill>
                  <a:prstClr val="white">
                    <a:lumMod val="65000"/>
                  </a:prstClr>
                </a:solidFill>
                <a:cs typeface="Arial" panose="020B0604020202020204" pitchFamily="34" charset="0"/>
              </a:rPr>
              <a:t>Registered office: 15 Canada Square,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London E14 5GL </a:t>
            </a:r>
            <a:endParaRPr lang="en-US" sz="508" dirty="0">
              <a:solidFill>
                <a:prstClr val="white">
                  <a:lumMod val="65000"/>
                </a:prstClr>
              </a:solidFill>
              <a:cs typeface="Arial" panose="020B0604020202020204" pitchFamily="34" charset="0"/>
            </a:endParaRPr>
          </a:p>
        </p:txBody>
      </p:sp>
      <p:sp>
        <p:nvSpPr>
          <p:cNvPr id="13" name="Rectangle 6"/>
          <p:cNvSpPr>
            <a:spLocks noChangeArrowheads="1"/>
          </p:cNvSpPr>
          <p:nvPr userDrawn="1"/>
        </p:nvSpPr>
        <p:spPr bwMode="gray">
          <a:xfrm>
            <a:off x="3093582" y="6233914"/>
            <a:ext cx="1744417" cy="310198"/>
          </a:xfrm>
          <a:prstGeom prst="rect">
            <a:avLst/>
          </a:prstGeom>
          <a:noFill/>
          <a:ln w="6350">
            <a:noFill/>
            <a:miter lim="800000"/>
            <a:headEnd/>
            <a:tailEnd/>
          </a:ln>
          <a:effectLst/>
        </p:spPr>
        <p:txBody>
          <a:bodyPr lIns="0" tIns="0" rIns="0" bIns="0" anchor="t" anchorCtr="0"/>
          <a:lstStyle/>
          <a:p>
            <a:r>
              <a:rPr lang="en-US" sz="508" dirty="0" smtClean="0">
                <a:solidFill>
                  <a:prstClr val="white">
                    <a:lumMod val="65000"/>
                  </a:prstClr>
                </a:solidFill>
                <a:cs typeface="Arial" panose="020B0604020202020204" pitchFamily="34" charset="0"/>
              </a:rPr>
              <a:t>KPMG Audit </a:t>
            </a:r>
            <a:r>
              <a:rPr lang="en-US" sz="508" dirty="0" err="1" smtClean="0">
                <a:solidFill>
                  <a:prstClr val="white">
                    <a:lumMod val="65000"/>
                  </a:prstClr>
                </a:solidFill>
                <a:cs typeface="Arial" panose="020B0604020202020204" pitchFamily="34" charset="0"/>
              </a:rPr>
              <a:t>Plc</a:t>
            </a:r>
            <a:r>
              <a:rPr lang="en-US" sz="508" dirty="0" smtClean="0">
                <a:solidFill>
                  <a:prstClr val="white">
                    <a:lumMod val="65000"/>
                  </a:prstClr>
                </a:solidFill>
                <a:cs typeface="Arial" panose="020B0604020202020204" pitchFamily="34" charset="0"/>
              </a:rPr>
              <a:t>, a company incorporated under the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UK Companies Acts, is a member of KPMG International,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a Swiss cooperative</a:t>
            </a:r>
            <a:endParaRPr lang="en-US" sz="508" dirty="0">
              <a:solidFill>
                <a:prstClr val="white">
                  <a:lumMod val="65000"/>
                </a:prstClr>
              </a:solidFill>
              <a:cs typeface="Arial" panose="020B0604020202020204" pitchFamily="34" charset="0"/>
            </a:endParaRPr>
          </a:p>
        </p:txBody>
      </p:sp>
      <p:sp>
        <p:nvSpPr>
          <p:cNvPr id="15" name="Rectangle 7"/>
          <p:cNvSpPr>
            <a:spLocks noChangeArrowheads="1"/>
          </p:cNvSpPr>
          <p:nvPr userDrawn="1"/>
        </p:nvSpPr>
        <p:spPr bwMode="gray">
          <a:xfrm>
            <a:off x="5011639" y="6233915"/>
            <a:ext cx="1156255" cy="218653"/>
          </a:xfrm>
          <a:prstGeom prst="rect">
            <a:avLst/>
          </a:prstGeom>
          <a:noFill/>
          <a:ln w="6350">
            <a:noFill/>
            <a:miter lim="800000"/>
            <a:headEnd/>
            <a:tailEnd/>
          </a:ln>
          <a:effectLst/>
        </p:spPr>
        <p:txBody>
          <a:bodyPr lIns="0" tIns="0" rIns="0" bIns="0" anchor="t" anchorCtr="0"/>
          <a:lstStyle/>
          <a:p>
            <a:r>
              <a:rPr lang="en-US" sz="508" dirty="0" smtClean="0">
                <a:solidFill>
                  <a:prstClr val="white">
                    <a:lumMod val="65000"/>
                  </a:prstClr>
                </a:solidFill>
                <a:cs typeface="Arial" panose="020B0604020202020204" pitchFamily="34" charset="0"/>
              </a:rPr>
              <a:t>Registered in England No 3110745</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Registered office: 15 Canada Square, </a:t>
            </a:r>
            <a:br>
              <a:rPr lang="en-US" sz="508" dirty="0" smtClean="0">
                <a:solidFill>
                  <a:prstClr val="white">
                    <a:lumMod val="65000"/>
                  </a:prstClr>
                </a:solidFill>
                <a:cs typeface="Arial" panose="020B0604020202020204" pitchFamily="34" charset="0"/>
              </a:rPr>
            </a:br>
            <a:r>
              <a:rPr lang="en-US" sz="508" dirty="0" smtClean="0">
                <a:solidFill>
                  <a:prstClr val="white">
                    <a:lumMod val="65000"/>
                  </a:prstClr>
                </a:solidFill>
                <a:cs typeface="Arial" panose="020B0604020202020204" pitchFamily="34" charset="0"/>
              </a:rPr>
              <a:t>London E14 5GL </a:t>
            </a:r>
            <a:endParaRPr lang="en-US" sz="508" dirty="0">
              <a:solidFill>
                <a:prstClr val="white">
                  <a:lumMod val="65000"/>
                </a:prstClr>
              </a:solidFill>
              <a:cs typeface="Arial" panose="020B0604020202020204" pitchFamily="34" charset="0"/>
            </a:endParaRPr>
          </a:p>
        </p:txBody>
      </p:sp>
      <p:sp>
        <p:nvSpPr>
          <p:cNvPr id="16" name="Freeform 15"/>
          <p:cNvSpPr>
            <a:spLocks noEditPoints="1"/>
          </p:cNvSpPr>
          <p:nvPr userDrawn="1"/>
        </p:nvSpPr>
        <p:spPr bwMode="auto">
          <a:xfrm>
            <a:off x="451339" y="6233915"/>
            <a:ext cx="503610" cy="223557"/>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84406" tIns="42203" rIns="84406" bIns="42203" numCol="1" anchor="t" anchorCtr="0" compatLnSpc="1">
            <a:prstTxWarp prst="textNoShape">
              <a:avLst/>
            </a:prstTxWarp>
          </a:bodyPr>
          <a:lstStyle/>
          <a:p>
            <a:endParaRPr lang="en-GB" sz="1662">
              <a:solidFill>
                <a:srgbClr val="000000"/>
              </a:solidFill>
            </a:endParaRPr>
          </a:p>
        </p:txBody>
      </p:sp>
      <p:sp>
        <p:nvSpPr>
          <p:cNvPr id="3" name="Title 2"/>
          <p:cNvSpPr>
            <a:spLocks noGrp="1"/>
          </p:cNvSpPr>
          <p:nvPr>
            <p:ph type="title"/>
          </p:nvPr>
        </p:nvSpPr>
        <p:spPr>
          <a:xfrm>
            <a:off x="451339" y="451575"/>
            <a:ext cx="7930569" cy="723600"/>
          </a:xfrm>
        </p:spPr>
        <p:txBody>
          <a:bodyPr/>
          <a:lstStyle/>
          <a:p>
            <a:r>
              <a:rPr lang="zh-TW" altLang="en-US" smtClean="0"/>
              <a:t>按一下以編輯母片標題樣式</a:t>
            </a:r>
            <a:endParaRPr lang="en-GB" dirty="0"/>
          </a:p>
        </p:txBody>
      </p:sp>
      <p:sp>
        <p:nvSpPr>
          <p:cNvPr id="17" name="Text Placeholder 5"/>
          <p:cNvSpPr>
            <a:spLocks noGrp="1"/>
          </p:cNvSpPr>
          <p:nvPr>
            <p:ph type="body" sz="quarter" idx="10"/>
          </p:nvPr>
        </p:nvSpPr>
        <p:spPr>
          <a:xfrm>
            <a:off x="451339" y="1422400"/>
            <a:ext cx="7930569" cy="46044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Tree>
    <p:extLst>
      <p:ext uri="{BB962C8B-B14F-4D97-AF65-F5344CB8AC3E}">
        <p14:creationId xmlns:p14="http://schemas.microsoft.com/office/powerpoint/2010/main" val="2492273217"/>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REPORT 2 COLUMN AND COVER LETTER RUNOVER">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451339" y="1177925"/>
            <a:ext cx="4034204" cy="4843462"/>
          </a:xfrm>
        </p:spPr>
        <p:txBody>
          <a:bodyPr/>
          <a:lstStyle>
            <a:lvl1pPr>
              <a:defRPr sz="738" baseline="0"/>
            </a:lvl1pPr>
            <a:lvl2pPr>
              <a:defRPr sz="738"/>
            </a:lvl2pPr>
            <a:lvl3pPr>
              <a:defRPr sz="738"/>
            </a:lvl3pPr>
            <a:lvl4pPr>
              <a:defRPr sz="738"/>
            </a:lvl4pPr>
            <a:lvl5pPr>
              <a:defRPr sz="738"/>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smtClean="0"/>
          </a:p>
        </p:txBody>
      </p:sp>
      <p:sp>
        <p:nvSpPr>
          <p:cNvPr id="4" name="Text Placeholder 8"/>
          <p:cNvSpPr>
            <a:spLocks noGrp="1"/>
          </p:cNvSpPr>
          <p:nvPr>
            <p:ph type="body" sz="quarter" idx="11"/>
          </p:nvPr>
        </p:nvSpPr>
        <p:spPr>
          <a:xfrm>
            <a:off x="4659578" y="1177925"/>
            <a:ext cx="4033083" cy="4843462"/>
          </a:xfrm>
          <a:ln w="6350">
            <a:noFill/>
          </a:ln>
        </p:spPr>
        <p:txBody>
          <a:bodyPr lIns="0" tIns="0"/>
          <a:lstStyle>
            <a:lvl1pPr>
              <a:defRPr sz="738"/>
            </a:lvl1pPr>
            <a:lvl2pPr>
              <a:defRPr sz="738"/>
            </a:lvl2pPr>
            <a:lvl3pPr>
              <a:defRPr sz="738"/>
            </a:lvl3pPr>
            <a:lvl4pPr>
              <a:defRPr sz="738"/>
            </a:lvl4pPr>
            <a:lvl5pPr>
              <a:defRPr sz="738"/>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9" name="Text Placeholder 24"/>
          <p:cNvSpPr>
            <a:spLocks noGrp="1"/>
          </p:cNvSpPr>
          <p:nvPr>
            <p:ph type="body" sz="quarter" idx="15"/>
          </p:nvPr>
        </p:nvSpPr>
        <p:spPr>
          <a:xfrm>
            <a:off x="451339" y="451705"/>
            <a:ext cx="4034204" cy="365356"/>
          </a:xfrm>
        </p:spPr>
        <p:txBody>
          <a:bodyPr/>
          <a:lstStyle>
            <a:lvl1pPr>
              <a:spcAft>
                <a:spcPts val="277"/>
              </a:spcAft>
              <a:defRPr sz="738"/>
            </a:lvl1pPr>
            <a:lvl2pPr>
              <a:spcAft>
                <a:spcPts val="277"/>
              </a:spcAft>
              <a:defRPr sz="738"/>
            </a:lvl2pPr>
            <a:lvl3pPr>
              <a:spcAft>
                <a:spcPts val="277"/>
              </a:spcAft>
              <a:defRPr sz="738"/>
            </a:lvl3pPr>
            <a:lvl4pPr>
              <a:spcAft>
                <a:spcPts val="277"/>
              </a:spcAft>
              <a:defRPr sz="738"/>
            </a:lvl4pPr>
            <a:lvl5pPr>
              <a:spcAft>
                <a:spcPts val="277"/>
              </a:spcAft>
              <a:defRPr sz="738"/>
            </a:lvl5pPr>
          </a:lstStyle>
          <a:p>
            <a:pPr lvl="0"/>
            <a:r>
              <a:rPr lang="zh-TW" altLang="en-US" smtClean="0"/>
              <a:t>按一下以編輯母片文字樣式</a:t>
            </a:r>
          </a:p>
          <a:p>
            <a:pPr lvl="1"/>
            <a:r>
              <a:rPr lang="zh-TW" altLang="en-US" smtClean="0"/>
              <a:t>第二層</a:t>
            </a:r>
          </a:p>
        </p:txBody>
      </p:sp>
      <p:sp>
        <p:nvSpPr>
          <p:cNvPr id="12" name="Freeform 19"/>
          <p:cNvSpPr>
            <a:spLocks noEditPoints="1"/>
          </p:cNvSpPr>
          <p:nvPr userDrawn="1"/>
        </p:nvSpPr>
        <p:spPr bwMode="auto">
          <a:xfrm>
            <a:off x="451338" y="6320118"/>
            <a:ext cx="424800" cy="172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13" name="TextBox 12"/>
          <p:cNvSpPr txBox="1"/>
          <p:nvPr userDrawn="1"/>
        </p:nvSpPr>
        <p:spPr>
          <a:xfrm>
            <a:off x="1731600" y="6320118"/>
            <a:ext cx="1236035"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KPMG LLP, a UK limited liability </a:t>
            </a:r>
            <a:br>
              <a:rPr lang="en-GB" sz="554" dirty="0" smtClean="0">
                <a:solidFill>
                  <a:prstClr val="white">
                    <a:lumMod val="65000"/>
                  </a:prstClr>
                </a:solidFill>
              </a:rPr>
            </a:br>
            <a:r>
              <a:rPr lang="en-GB" sz="554" dirty="0" smtClean="0">
                <a:solidFill>
                  <a:prstClr val="white">
                    <a:lumMod val="65000"/>
                  </a:prstClr>
                </a:solidFill>
              </a:rPr>
              <a:t>partnership, is a member of KPMG International, a Swiss cooperative</a:t>
            </a:r>
          </a:p>
        </p:txBody>
      </p:sp>
      <p:sp>
        <p:nvSpPr>
          <p:cNvPr id="14" name="TextBox 13"/>
          <p:cNvSpPr txBox="1"/>
          <p:nvPr userDrawn="1"/>
        </p:nvSpPr>
        <p:spPr>
          <a:xfrm>
            <a:off x="3131545" y="6320118"/>
            <a:ext cx="1528034"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KPMG Audit Plc, a company incorporated under the UK Companies Acts, is a member of KPMG International, a Swiss cooperative</a:t>
            </a:r>
          </a:p>
        </p:txBody>
      </p:sp>
      <p:sp>
        <p:nvSpPr>
          <p:cNvPr id="15" name="TextBox 14"/>
          <p:cNvSpPr txBox="1"/>
          <p:nvPr userDrawn="1"/>
        </p:nvSpPr>
        <p:spPr>
          <a:xfrm>
            <a:off x="4823490" y="6320118"/>
            <a:ext cx="1284531"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Registered in England No 3110745</a:t>
            </a:r>
            <a:br>
              <a:rPr lang="en-GB" sz="554" dirty="0" smtClean="0">
                <a:solidFill>
                  <a:prstClr val="white">
                    <a:lumMod val="65000"/>
                  </a:prstClr>
                </a:solidFill>
              </a:rPr>
            </a:br>
            <a:r>
              <a:rPr lang="en-GB" sz="554" dirty="0" smtClean="0">
                <a:solidFill>
                  <a:prstClr val="white">
                    <a:lumMod val="65000"/>
                  </a:prstClr>
                </a:solidFill>
              </a:rPr>
              <a:t>Registered office: 15 Canada Square, </a:t>
            </a:r>
            <a:br>
              <a:rPr lang="en-GB" sz="554" dirty="0" smtClean="0">
                <a:solidFill>
                  <a:prstClr val="white">
                    <a:lumMod val="65000"/>
                  </a:prstClr>
                </a:solidFill>
              </a:rPr>
            </a:br>
            <a:r>
              <a:rPr lang="en-GB" sz="554" dirty="0" smtClean="0">
                <a:solidFill>
                  <a:prstClr val="white">
                    <a:lumMod val="65000"/>
                  </a:prstClr>
                </a:solidFill>
              </a:rPr>
              <a:t>London E14 5GL </a:t>
            </a:r>
          </a:p>
        </p:txBody>
      </p:sp>
      <p:sp>
        <p:nvSpPr>
          <p:cNvPr id="16" name="TextBox 15"/>
          <p:cNvSpPr txBox="1"/>
          <p:nvPr userDrawn="1"/>
        </p:nvSpPr>
        <p:spPr>
          <a:xfrm>
            <a:off x="6271931" y="6320118"/>
            <a:ext cx="1427353" cy="226800"/>
          </a:xfrm>
          <a:prstGeom prst="rect">
            <a:avLst/>
          </a:prstGeom>
          <a:noFill/>
        </p:spPr>
        <p:txBody>
          <a:bodyPr wrap="square" lIns="0" tIns="0" rIns="0" bIns="0" rtlCol="0">
            <a:noAutofit/>
          </a:bodyPr>
          <a:lstStyle/>
          <a:p>
            <a:pPr>
              <a:defRPr/>
            </a:pPr>
            <a:r>
              <a:rPr lang="en-GB" sz="554" dirty="0" smtClean="0">
                <a:solidFill>
                  <a:prstClr val="white">
                    <a:lumMod val="65000"/>
                  </a:prstClr>
                </a:solidFill>
              </a:rPr>
              <a:t>Registered in England No OC301540</a:t>
            </a:r>
          </a:p>
          <a:p>
            <a:pPr>
              <a:defRPr/>
            </a:pPr>
            <a:r>
              <a:rPr lang="en-GB" sz="554" dirty="0" smtClean="0">
                <a:solidFill>
                  <a:prstClr val="white">
                    <a:lumMod val="65000"/>
                  </a:prstClr>
                </a:solidFill>
              </a:rPr>
              <a:t>Registered office: 15 Canada Square, </a:t>
            </a:r>
            <a:br>
              <a:rPr lang="en-GB" sz="554" dirty="0" smtClean="0">
                <a:solidFill>
                  <a:prstClr val="white">
                    <a:lumMod val="65000"/>
                  </a:prstClr>
                </a:solidFill>
              </a:rPr>
            </a:br>
            <a:r>
              <a:rPr lang="en-GB" sz="554" dirty="0" smtClean="0">
                <a:solidFill>
                  <a:prstClr val="white">
                    <a:lumMod val="65000"/>
                  </a:prstClr>
                </a:solidFill>
              </a:rPr>
              <a:t>London E14 5GL </a:t>
            </a:r>
          </a:p>
        </p:txBody>
      </p:sp>
      <p:sp>
        <p:nvSpPr>
          <p:cNvPr id="17" name="Shape 8"/>
          <p:cNvSpPr txBox="1">
            <a:spLocks/>
          </p:cNvSpPr>
          <p:nvPr userDrawn="1"/>
        </p:nvSpPr>
        <p:spPr>
          <a:xfrm>
            <a:off x="8230404" y="6320118"/>
            <a:ext cx="462257"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923" smtClean="0">
                <a:solidFill>
                  <a:srgbClr val="00338D"/>
                </a:solidFill>
                <a:cs typeface="Arial" panose="020B0604020202020204" pitchFamily="34" charset="0"/>
              </a:rPr>
              <a:pPr algn="r"/>
              <a:t>‹#›</a:t>
            </a:fld>
            <a:endParaRPr lang="en-US" sz="923" dirty="0">
              <a:solidFill>
                <a:srgbClr val="00338D"/>
              </a:solidFill>
              <a:cs typeface="Arial" panose="020B0604020202020204" pitchFamily="34" charset="0"/>
            </a:endParaRPr>
          </a:p>
        </p:txBody>
      </p:sp>
    </p:spTree>
    <p:extLst>
      <p:ext uri="{BB962C8B-B14F-4D97-AF65-F5344CB8AC3E}">
        <p14:creationId xmlns:p14="http://schemas.microsoft.com/office/powerpoint/2010/main" val="2468125296"/>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5" name="object 3"/>
          <p:cNvSpPr/>
          <p:nvPr userDrawn="1"/>
        </p:nvSpPr>
        <p:spPr>
          <a:xfrm>
            <a:off x="3" y="0"/>
            <a:ext cx="764928"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292" dirty="0">
              <a:solidFill>
                <a:srgbClr val="000000"/>
              </a:solidFill>
              <a:sym typeface="Arial" panose="020B0604020202020204" pitchFamily="34" charset="0"/>
            </a:endParaRPr>
          </a:p>
        </p:txBody>
      </p:sp>
      <p:sp>
        <p:nvSpPr>
          <p:cNvPr id="17" name="Freeform 19"/>
          <p:cNvSpPr>
            <a:spLocks noEditPoints="1"/>
          </p:cNvSpPr>
          <p:nvPr userDrawn="1"/>
        </p:nvSpPr>
        <p:spPr bwMode="auto">
          <a:xfrm>
            <a:off x="1583999" y="784800"/>
            <a:ext cx="717785"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
        <p:nvSpPr>
          <p:cNvPr id="11" name="TextBox 10"/>
          <p:cNvSpPr txBox="1"/>
          <p:nvPr userDrawn="1"/>
        </p:nvSpPr>
        <p:spPr>
          <a:xfrm>
            <a:off x="1688123" y="6687743"/>
            <a:ext cx="5477608" cy="122633"/>
          </a:xfrm>
          <a:prstGeom prst="rect">
            <a:avLst/>
          </a:prstGeom>
          <a:noFill/>
        </p:spPr>
        <p:txBody>
          <a:bodyPr wrap="square" lIns="0" tIns="0" rIns="0" bIns="0" rtlCol="0">
            <a:noAutofit/>
          </a:bodyPr>
          <a:lstStyle/>
          <a:p>
            <a:pPr algn="ctr">
              <a:defRPr/>
            </a:pPr>
            <a:r>
              <a:rPr lang="en-GB" sz="554" b="1" dirty="0" smtClean="0">
                <a:solidFill>
                  <a:srgbClr val="000000"/>
                </a:solidFill>
              </a:rPr>
              <a:t>Document Classification: KPMG Confidential</a:t>
            </a:r>
          </a:p>
        </p:txBody>
      </p:sp>
      <p:sp>
        <p:nvSpPr>
          <p:cNvPr id="30" name="文字方塊 29"/>
          <p:cNvSpPr txBox="1"/>
          <p:nvPr userDrawn="1"/>
        </p:nvSpPr>
        <p:spPr>
          <a:xfrm>
            <a:off x="1652263" y="4038808"/>
            <a:ext cx="2250831" cy="228392"/>
          </a:xfrm>
          <a:prstGeom prst="rect">
            <a:avLst/>
          </a:prstGeom>
        </p:spPr>
        <p:txBody>
          <a:bodyPr vert="horz" lIns="0" tIns="0" rIns="0" bIns="0" rtlCol="0" anchor="t" anchorCtr="0">
            <a:noAutofit/>
          </a:bodyPr>
          <a:lstStyle>
            <a:lvl1pPr lvl="0" indent="0">
              <a:lnSpc>
                <a:spcPct val="150000"/>
              </a:lnSpc>
              <a:spcBef>
                <a:spcPts val="0"/>
              </a:spcBef>
              <a:spcAft>
                <a:spcPts val="600"/>
              </a:spcAft>
              <a:buFontTx/>
              <a:buNone/>
              <a:defRPr sz="1200" b="1">
                <a:solidFill>
                  <a:schemeClr val="tx2"/>
                </a:solidFill>
                <a:latin typeface="微軟正黑體" panose="020B0604030504040204" pitchFamily="34" charset="-120"/>
              </a:defRPr>
            </a:lvl1pPr>
            <a:lvl2pPr marL="0" indent="0">
              <a:lnSpc>
                <a:spcPct val="150000"/>
              </a:lnSpc>
              <a:spcBef>
                <a:spcPts val="0"/>
              </a:spcBef>
              <a:spcAft>
                <a:spcPts val="0"/>
              </a:spcAft>
              <a:buFontTx/>
              <a:buNone/>
              <a:defRPr sz="900" b="0">
                <a:solidFill>
                  <a:schemeClr val="bg1">
                    <a:lumMod val="65000"/>
                  </a:schemeClr>
                </a:solidFill>
                <a:latin typeface="微軟正黑體" panose="020B0604030504040204" pitchFamily="34" charset="-120"/>
              </a:defRPr>
            </a:lvl2pPr>
            <a:lvl3pPr marL="0" indent="0">
              <a:lnSpc>
                <a:spcPct val="150000"/>
              </a:lnSpc>
              <a:spcBef>
                <a:spcPts val="0"/>
              </a:spcBef>
              <a:spcAft>
                <a:spcPts val="600"/>
              </a:spcAft>
              <a:buClr>
                <a:schemeClr val="tx2"/>
              </a:buClr>
              <a:buFontTx/>
              <a:buNone/>
              <a:defRPr sz="900" b="0">
                <a:solidFill>
                  <a:schemeClr val="bg1">
                    <a:lumMod val="65000"/>
                  </a:schemeClr>
                </a:solidFill>
                <a:latin typeface="微軟正黑體" panose="020B0604030504040204" pitchFamily="34" charset="-120"/>
              </a:defRPr>
            </a:lvl3pPr>
            <a:lvl4pPr marL="345600" indent="0">
              <a:lnSpc>
                <a:spcPct val="150000"/>
              </a:lnSpc>
              <a:spcBef>
                <a:spcPts val="0"/>
              </a:spcBef>
              <a:spcAft>
                <a:spcPts val="600"/>
              </a:spcAft>
              <a:buClr>
                <a:schemeClr val="tx2"/>
              </a:buClr>
              <a:buFontTx/>
              <a:buNone/>
              <a:defRPr sz="900" b="0">
                <a:solidFill>
                  <a:schemeClr val="bg1">
                    <a:lumMod val="65000"/>
                  </a:schemeClr>
                </a:solidFill>
                <a:latin typeface="微軟正黑體" panose="020B0604030504040204" pitchFamily="34" charset="-120"/>
              </a:defRPr>
            </a:lvl4pPr>
            <a:lvl5pPr marL="540000" indent="0">
              <a:lnSpc>
                <a:spcPct val="150000"/>
              </a:lnSpc>
              <a:spcBef>
                <a:spcPts val="0"/>
              </a:spcBef>
              <a:spcAft>
                <a:spcPts val="600"/>
              </a:spcAft>
              <a:buClr>
                <a:schemeClr val="tx2"/>
              </a:buClr>
              <a:buFontTx/>
              <a:buNone/>
              <a:defRPr sz="900" b="0" baseline="0">
                <a:solidFill>
                  <a:schemeClr val="bg1">
                    <a:lumMod val="65000"/>
                  </a:schemeClr>
                </a:solidFill>
                <a:latin typeface="微軟正黑體" panose="020B0604030504040204" pitchFamily="34" charset="-120"/>
              </a:defRPr>
            </a:lvl5pPr>
            <a:lvl6pPr marL="864000" indent="-144000">
              <a:lnSpc>
                <a:spcPct val="150000"/>
              </a:lnSpc>
              <a:spcBef>
                <a:spcPts val="0"/>
              </a:spcBef>
              <a:spcAft>
                <a:spcPts val="600"/>
              </a:spcAft>
              <a:buClr>
                <a:schemeClr val="tx2"/>
              </a:buClr>
              <a:buFont typeface="Arial" panose="020B0604020202020204" pitchFamily="34" charset="0"/>
              <a:buChar char="-"/>
              <a:defRPr>
                <a:solidFill>
                  <a:schemeClr val="tx2"/>
                </a:solidFill>
                <a:latin typeface="微軟正黑體" panose="020B0604030504040204" pitchFamily="34" charset="-120"/>
              </a:defRPr>
            </a:lvl6pPr>
            <a:lvl7pPr marL="1152000" indent="-288000">
              <a:lnSpc>
                <a:spcPct val="150000"/>
              </a:lnSpc>
              <a:spcBef>
                <a:spcPts val="0"/>
              </a:spcBef>
              <a:spcAft>
                <a:spcPts val="600"/>
              </a:spcAft>
              <a:buClr>
                <a:schemeClr val="tx2"/>
              </a:buClr>
              <a:buFont typeface="Arial" panose="020B0604020202020204" pitchFamily="34" charset="0"/>
              <a:buChar char="—"/>
              <a:defRPr>
                <a:solidFill>
                  <a:schemeClr val="tx2"/>
                </a:solidFill>
                <a:latin typeface="微軟正黑體" panose="020B0604030504040204" pitchFamily="34" charset="-120"/>
              </a:defRPr>
            </a:lvl7pPr>
            <a:lvl8pPr marL="1296000" indent="-144000">
              <a:lnSpc>
                <a:spcPct val="150000"/>
              </a:lnSpc>
              <a:spcBef>
                <a:spcPts val="0"/>
              </a:spcBef>
              <a:spcAft>
                <a:spcPts val="600"/>
              </a:spcAft>
              <a:buClr>
                <a:schemeClr val="tx2"/>
              </a:buClr>
              <a:buFont typeface="Arial" panose="020B0604020202020204" pitchFamily="34" charset="0"/>
              <a:buChar char="-"/>
              <a:defRPr>
                <a:solidFill>
                  <a:schemeClr val="tx2"/>
                </a:solidFill>
                <a:latin typeface="微軟正黑體" panose="020B0604030504040204" pitchFamily="34" charset="-120"/>
              </a:defRPr>
            </a:lvl8pPr>
            <a:lvl9pPr marL="3886200" indent="-228600">
              <a:lnSpc>
                <a:spcPct val="90000"/>
              </a:lnSpc>
              <a:spcBef>
                <a:spcPts val="500"/>
              </a:spcBef>
              <a:buFont typeface="Arial" panose="020B0604020202020204" pitchFamily="34" charset="0"/>
              <a:buChar char="•"/>
            </a:lvl9pPr>
          </a:lstStyle>
          <a:p>
            <a:r>
              <a:rPr lang="en-US" altLang="zh-TW" sz="1108" dirty="0" smtClean="0">
                <a:solidFill>
                  <a:srgbClr val="00338D"/>
                </a:solidFill>
              </a:rPr>
              <a:t>kpmg.com/</a:t>
            </a:r>
            <a:r>
              <a:rPr lang="en-US" altLang="zh-TW" sz="1108" dirty="0" err="1" smtClean="0">
                <a:solidFill>
                  <a:srgbClr val="00338D"/>
                </a:solidFill>
              </a:rPr>
              <a:t>tw</a:t>
            </a:r>
            <a:endParaRPr lang="zh-TW" altLang="en-US" sz="1108" dirty="0" err="1" smtClean="0">
              <a:solidFill>
                <a:srgbClr val="00338D"/>
              </a:solidFill>
            </a:endParaRPr>
          </a:p>
        </p:txBody>
      </p:sp>
      <p:sp>
        <p:nvSpPr>
          <p:cNvPr id="31" name="Text Placeholder 2"/>
          <p:cNvSpPr>
            <a:spLocks noGrp="1"/>
          </p:cNvSpPr>
          <p:nvPr>
            <p:ph type="body" sz="quarter" idx="11"/>
          </p:nvPr>
        </p:nvSpPr>
        <p:spPr>
          <a:xfrm>
            <a:off x="1660756" y="5374642"/>
            <a:ext cx="6731502" cy="645159"/>
          </a:xfrm>
        </p:spPr>
        <p:txBody>
          <a:bodyPr/>
          <a:lstStyle>
            <a:lvl1pPr>
              <a:buFontTx/>
              <a:buNone/>
              <a:defRPr sz="1015" b="0">
                <a:solidFill>
                  <a:schemeClr val="bg1">
                    <a:lumMod val="65000"/>
                  </a:schemeClr>
                </a:solidFill>
              </a:defRPr>
            </a:lvl1pPr>
            <a:lvl2pPr>
              <a:buFontTx/>
              <a:buNone/>
              <a:defRPr sz="1015" b="0">
                <a:solidFill>
                  <a:schemeClr val="bg1">
                    <a:lumMod val="65000"/>
                  </a:schemeClr>
                </a:solidFill>
              </a:defRPr>
            </a:lvl2pPr>
            <a:lvl3pPr marL="0" indent="0">
              <a:buFontTx/>
              <a:buNone/>
              <a:defRPr sz="831" b="0">
                <a:solidFill>
                  <a:schemeClr val="bg1">
                    <a:lumMod val="65000"/>
                  </a:schemeClr>
                </a:solidFill>
              </a:defRPr>
            </a:lvl3pPr>
            <a:lvl4pPr marL="319023" indent="0">
              <a:buFontTx/>
              <a:buNone/>
              <a:defRPr sz="831" b="0">
                <a:solidFill>
                  <a:schemeClr val="bg1">
                    <a:lumMod val="65000"/>
                  </a:schemeClr>
                </a:solidFill>
              </a:defRPr>
            </a:lvl4pPr>
            <a:lvl5pPr marL="498474" indent="0">
              <a:buFontTx/>
              <a:buNone/>
              <a:defRPr sz="831" b="0">
                <a:solidFill>
                  <a:schemeClr val="bg1">
                    <a:lumMod val="65000"/>
                  </a:schemeClr>
                </a:solidFill>
              </a:defRPr>
            </a:lvl5pPr>
          </a:lstStyle>
          <a:p>
            <a:pPr lvl="0"/>
            <a:r>
              <a:rPr lang="zh-TW" altLang="en-US" smtClean="0"/>
              <a:t>按一下以編輯母片文字樣式</a:t>
            </a:r>
          </a:p>
          <a:p>
            <a:pPr lvl="1"/>
            <a:r>
              <a:rPr lang="zh-TW" altLang="en-US" smtClean="0"/>
              <a:t>第二層</a:t>
            </a:r>
          </a:p>
        </p:txBody>
      </p:sp>
      <p:sp>
        <p:nvSpPr>
          <p:cNvPr id="32" name="Text Placeholder 2"/>
          <p:cNvSpPr>
            <a:spLocks noGrp="1"/>
          </p:cNvSpPr>
          <p:nvPr>
            <p:ph type="body" sz="quarter" idx="12"/>
          </p:nvPr>
        </p:nvSpPr>
        <p:spPr>
          <a:xfrm>
            <a:off x="1660756" y="6145744"/>
            <a:ext cx="6731502" cy="169277"/>
          </a:xfrm>
        </p:spPr>
        <p:txBody>
          <a:bodyPr>
            <a:noAutofit/>
          </a:bodyPr>
          <a:lstStyle>
            <a:lvl1pPr>
              <a:buFontTx/>
              <a:buNone/>
              <a:defRPr sz="1015" b="0">
                <a:solidFill>
                  <a:schemeClr val="bg1">
                    <a:lumMod val="65000"/>
                  </a:schemeClr>
                </a:solidFill>
              </a:defRPr>
            </a:lvl1pPr>
            <a:lvl2pPr>
              <a:buFontTx/>
              <a:buNone/>
              <a:defRPr sz="831" b="0">
                <a:solidFill>
                  <a:schemeClr val="bg1">
                    <a:lumMod val="65000"/>
                  </a:schemeClr>
                </a:solidFill>
              </a:defRPr>
            </a:lvl2pPr>
            <a:lvl3pPr marL="0" indent="0">
              <a:buFontTx/>
              <a:buNone/>
              <a:defRPr sz="831" b="0">
                <a:solidFill>
                  <a:schemeClr val="bg1">
                    <a:lumMod val="65000"/>
                  </a:schemeClr>
                </a:solidFill>
              </a:defRPr>
            </a:lvl3pPr>
            <a:lvl4pPr marL="319023" indent="0">
              <a:buFontTx/>
              <a:buNone/>
              <a:defRPr sz="831" b="0">
                <a:solidFill>
                  <a:schemeClr val="bg1">
                    <a:lumMod val="65000"/>
                  </a:schemeClr>
                </a:solidFill>
              </a:defRPr>
            </a:lvl4pPr>
            <a:lvl5pPr marL="498474" indent="0">
              <a:buFontTx/>
              <a:buNone/>
              <a:defRPr sz="831" b="0">
                <a:solidFill>
                  <a:schemeClr val="bg1">
                    <a:lumMod val="65000"/>
                  </a:schemeClr>
                </a:solidFill>
              </a:defRPr>
            </a:lvl5pPr>
          </a:lstStyle>
          <a:p>
            <a:pPr lvl="0"/>
            <a:r>
              <a:rPr lang="zh-TW" altLang="en-US" smtClean="0"/>
              <a:t>按一下以編輯母片文字樣式</a:t>
            </a:r>
          </a:p>
        </p:txBody>
      </p:sp>
      <p:sp>
        <p:nvSpPr>
          <p:cNvPr id="33" name="Text Placeholder 2"/>
          <p:cNvSpPr>
            <a:spLocks noGrp="1"/>
          </p:cNvSpPr>
          <p:nvPr>
            <p:ph type="body" sz="quarter" idx="13"/>
          </p:nvPr>
        </p:nvSpPr>
        <p:spPr>
          <a:xfrm>
            <a:off x="1660756" y="4415956"/>
            <a:ext cx="6731502" cy="778765"/>
          </a:xfrm>
        </p:spPr>
        <p:txBody>
          <a:bodyPr/>
          <a:lstStyle>
            <a:lvl1pPr>
              <a:buFontTx/>
              <a:buNone/>
              <a:defRPr sz="1015" b="0">
                <a:solidFill>
                  <a:schemeClr val="bg1">
                    <a:lumMod val="65000"/>
                  </a:schemeClr>
                </a:solidFill>
              </a:defRPr>
            </a:lvl1pPr>
            <a:lvl2pPr>
              <a:buFontTx/>
              <a:buNone/>
              <a:defRPr sz="1015" b="0">
                <a:solidFill>
                  <a:schemeClr val="bg1">
                    <a:lumMod val="65000"/>
                  </a:schemeClr>
                </a:solidFill>
              </a:defRPr>
            </a:lvl2pPr>
            <a:lvl3pPr marL="0" indent="0">
              <a:buFontTx/>
              <a:buNone/>
              <a:defRPr sz="831" b="0">
                <a:solidFill>
                  <a:schemeClr val="bg1">
                    <a:lumMod val="65000"/>
                  </a:schemeClr>
                </a:solidFill>
              </a:defRPr>
            </a:lvl3pPr>
            <a:lvl4pPr marL="319023" indent="0">
              <a:buFontTx/>
              <a:buNone/>
              <a:defRPr sz="831" b="0">
                <a:solidFill>
                  <a:schemeClr val="bg1">
                    <a:lumMod val="65000"/>
                  </a:schemeClr>
                </a:solidFill>
              </a:defRPr>
            </a:lvl4pPr>
            <a:lvl5pPr marL="498474" indent="0">
              <a:buFontTx/>
              <a:buNone/>
              <a:defRPr sz="831" b="0">
                <a:solidFill>
                  <a:schemeClr val="bg1">
                    <a:lumMod val="65000"/>
                  </a:schemeClr>
                </a:solidFill>
              </a:defRPr>
            </a:lvl5pPr>
          </a:lstStyle>
          <a:p>
            <a:pPr lvl="0"/>
            <a:r>
              <a:rPr lang="zh-TW" altLang="en-US" smtClean="0"/>
              <a:t>按一下以編輯母片文字樣式</a:t>
            </a:r>
          </a:p>
          <a:p>
            <a:pPr lvl="1"/>
            <a:r>
              <a:rPr lang="zh-TW" altLang="en-US" smtClean="0"/>
              <a:t>第二層</a:t>
            </a:r>
          </a:p>
        </p:txBody>
      </p:sp>
      <p:pic>
        <p:nvPicPr>
          <p:cNvPr id="34" name="圖片 3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78" y="3368965"/>
            <a:ext cx="3196186" cy="1008890"/>
          </a:xfrm>
          <a:prstGeom prst="rect">
            <a:avLst/>
          </a:prstGeom>
        </p:spPr>
      </p:pic>
    </p:spTree>
    <p:extLst>
      <p:ext uri="{BB962C8B-B14F-4D97-AF65-F5344CB8AC3E}">
        <p14:creationId xmlns:p14="http://schemas.microsoft.com/office/powerpoint/2010/main" val="423317644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10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2 COLUMN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lvl1pPr>
              <a:defRPr baseline="0"/>
            </a:lvl1pPr>
          </a:lstStyle>
          <a:p>
            <a:r>
              <a:rPr lang="zh-TW" altLang="en-US" dirty="0" smtClean="0"/>
              <a:t>主標題及兩子標題</a:t>
            </a:r>
            <a:endParaRPr lang="en-US" dirty="0"/>
          </a:p>
        </p:txBody>
      </p:sp>
      <p:sp>
        <p:nvSpPr>
          <p:cNvPr id="19" name="Text Placeholder 8"/>
          <p:cNvSpPr>
            <a:spLocks noGrp="1"/>
          </p:cNvSpPr>
          <p:nvPr>
            <p:ph type="body" sz="quarter" idx="19"/>
          </p:nvPr>
        </p:nvSpPr>
        <p:spPr>
          <a:xfrm>
            <a:off x="752401" y="1609825"/>
            <a:ext cx="3640213" cy="4194000"/>
          </a:xfrm>
          <a:ln w="12700">
            <a:solidFill>
              <a:schemeClr val="tx2"/>
            </a:solidFill>
          </a:ln>
        </p:spPr>
        <p:txBody>
          <a:bodyPr lIns="54000" tIns="54000" rIns="54000" bIns="54000"/>
          <a:lstStyle>
            <a:lvl1pPr>
              <a:defRPr sz="1385"/>
            </a:lvl1pPr>
            <a:lvl2pPr>
              <a:defRPr sz="1385"/>
            </a:lvl2pPr>
            <a:lvl3pPr>
              <a:defRPr sz="1385"/>
            </a:lvl3pPr>
            <a:lvl4pPr>
              <a:defRPr sz="1385"/>
            </a:lvl4pPr>
            <a:lvl5pPr>
              <a:defRPr sz="1385"/>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20" name="Text Placeholder 8"/>
          <p:cNvSpPr>
            <a:spLocks noGrp="1"/>
          </p:cNvSpPr>
          <p:nvPr>
            <p:ph type="body" sz="quarter" idx="20"/>
          </p:nvPr>
        </p:nvSpPr>
        <p:spPr>
          <a:xfrm>
            <a:off x="752401" y="1218880"/>
            <a:ext cx="3640213" cy="388800"/>
          </a:xfrm>
          <a:solidFill>
            <a:schemeClr val="tx2"/>
          </a:solidFill>
          <a:ln w="12700">
            <a:solidFill>
              <a:schemeClr val="tx2"/>
            </a:solidFill>
          </a:ln>
        </p:spPr>
        <p:txBody>
          <a:bodyPr lIns="54000" tIns="54000" rIns="54000" bIns="54000" anchor="ctr"/>
          <a:lstStyle>
            <a:lvl1pPr>
              <a:defRPr sz="1385">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
        <p:nvSpPr>
          <p:cNvPr id="16" name="Text Placeholder 8"/>
          <p:cNvSpPr>
            <a:spLocks noGrp="1"/>
          </p:cNvSpPr>
          <p:nvPr>
            <p:ph type="body" sz="quarter" idx="21"/>
          </p:nvPr>
        </p:nvSpPr>
        <p:spPr>
          <a:xfrm>
            <a:off x="4751388" y="1609825"/>
            <a:ext cx="3640212" cy="4194000"/>
          </a:xfrm>
          <a:ln w="12700">
            <a:solidFill>
              <a:schemeClr val="tx2"/>
            </a:solidFill>
          </a:ln>
        </p:spPr>
        <p:txBody>
          <a:bodyPr lIns="54000" tIns="54000" rIns="54000" bIns="54000"/>
          <a:lstStyle>
            <a:lvl1pPr>
              <a:defRPr sz="1385"/>
            </a:lvl1pPr>
            <a:lvl2pPr>
              <a:defRPr sz="1385"/>
            </a:lvl2pPr>
            <a:lvl3pPr>
              <a:defRPr sz="1385"/>
            </a:lvl3pPr>
            <a:lvl4pPr>
              <a:defRPr sz="1385"/>
            </a:lvl4pPr>
            <a:lvl5pPr>
              <a:defRPr sz="1385"/>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dirty="0"/>
          </a:p>
        </p:txBody>
      </p:sp>
      <p:sp>
        <p:nvSpPr>
          <p:cNvPr id="17" name="Text Placeholder 8"/>
          <p:cNvSpPr>
            <a:spLocks noGrp="1"/>
          </p:cNvSpPr>
          <p:nvPr>
            <p:ph type="body" sz="quarter" idx="22"/>
          </p:nvPr>
        </p:nvSpPr>
        <p:spPr>
          <a:xfrm>
            <a:off x="4751388" y="1218880"/>
            <a:ext cx="3640212" cy="388800"/>
          </a:xfrm>
          <a:solidFill>
            <a:schemeClr val="tx2"/>
          </a:solidFill>
          <a:ln w="12700">
            <a:solidFill>
              <a:schemeClr val="tx2"/>
            </a:solidFill>
          </a:ln>
        </p:spPr>
        <p:txBody>
          <a:bodyPr lIns="54000" tIns="54000" rIns="54000" bIns="54000" anchor="ctr"/>
          <a:lstStyle>
            <a:lvl1pPr>
              <a:defRPr sz="1385">
                <a:solidFill>
                  <a:schemeClr val="bg1"/>
                </a:solidFill>
              </a:defRPr>
            </a:lvl1pPr>
            <a:lvl2pPr>
              <a:defRPr sz="1292"/>
            </a:lvl2pPr>
            <a:lvl3pPr>
              <a:defRPr sz="1292"/>
            </a:lvl3pPr>
            <a:lvl4pPr>
              <a:defRPr sz="1292"/>
            </a:lvl4pPr>
            <a:lvl5pPr>
              <a:defRPr sz="1292"/>
            </a:lvl5pPr>
          </a:lstStyle>
          <a:p>
            <a:pPr lvl="0"/>
            <a:r>
              <a:rPr lang="zh-TW" altLang="en-US" smtClean="0"/>
              <a:t>按一下以編輯母片文字樣式</a:t>
            </a:r>
          </a:p>
        </p:txBody>
      </p:sp>
    </p:spTree>
    <p:extLst>
      <p:ext uri="{BB962C8B-B14F-4D97-AF65-F5344CB8AC3E}">
        <p14:creationId xmlns:p14="http://schemas.microsoft.com/office/powerpoint/2010/main" val="1139119532"/>
      </p:ext>
    </p:extLst>
  </p:cSld>
  <p:clrMapOvr>
    <a:masterClrMapping/>
  </p:clrMapOvr>
  <p:extLst mod="1">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只有標題">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r>
              <a:rPr lang="en-US" altLang="zh-TW" dirty="0" smtClean="0"/>
              <a:t>(36pt)</a:t>
            </a:r>
            <a:endParaRPr lang="en-US" dirty="0"/>
          </a:p>
        </p:txBody>
      </p:sp>
      <p:sp>
        <p:nvSpPr>
          <p:cNvPr id="3" name="Text Placeholder 4"/>
          <p:cNvSpPr>
            <a:spLocks noGrp="1"/>
          </p:cNvSpPr>
          <p:nvPr>
            <p:ph type="body" sz="quarter" idx="11" hasCustomPrompt="1"/>
          </p:nvPr>
        </p:nvSpPr>
        <p:spPr>
          <a:xfrm>
            <a:off x="762093" y="203863"/>
            <a:ext cx="7619815" cy="169200"/>
          </a:xfrm>
        </p:spPr>
        <p:txBody>
          <a:bodyPr anchor="b"/>
          <a:lstStyle>
            <a:lvl1pPr>
              <a:spcAft>
                <a:spcPts val="0"/>
              </a:spcAft>
              <a:defRPr sz="1108"/>
            </a:lvl1pPr>
          </a:lstStyle>
          <a:p>
            <a:pPr lvl="0"/>
            <a:r>
              <a:rPr lang="en-US" dirty="0" smtClean="0"/>
              <a:t>Super title here</a:t>
            </a:r>
          </a:p>
        </p:txBody>
      </p:sp>
    </p:spTree>
    <p:extLst>
      <p:ext uri="{BB962C8B-B14F-4D97-AF65-F5344CB8AC3E}">
        <p14:creationId xmlns:p14="http://schemas.microsoft.com/office/powerpoint/2010/main" val="79534836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theme" Target="../theme/theme2.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29" Type="http://schemas.openxmlformats.org/officeDocument/2006/relationships/slideLayout" Target="../slideLayouts/slideLayout89.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31" Type="http://schemas.openxmlformats.org/officeDocument/2006/relationships/slideLayout" Target="../slideLayouts/slideLayout91.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2">
            <a:alphaModFix amt="45000"/>
            <a:lum/>
          </a:blip>
          <a:srcRect/>
          <a:stretch>
            <a:fillRect l="-25000" r="-2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2400" y="499235"/>
            <a:ext cx="7639200" cy="518400"/>
          </a:xfrm>
          <a:prstGeom prst="rect">
            <a:avLst/>
          </a:prstGeom>
        </p:spPr>
        <p:txBody>
          <a:bodyPr vert="horz" lIns="0" tIns="0" rIns="0" bIns="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52400" y="1209600"/>
            <a:ext cx="7639200" cy="4582800"/>
          </a:xfrm>
          <a:prstGeom prst="rect">
            <a:avLst/>
          </a:prstGeom>
        </p:spPr>
        <p:txBody>
          <a:bodyPr vert="horz" lIns="0" tIns="0" rIns="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p:txBody>
      </p:sp>
      <p:sp>
        <p:nvSpPr>
          <p:cNvPr id="25" name="TextBox 24"/>
          <p:cNvSpPr txBox="1"/>
          <p:nvPr userDrawn="1"/>
        </p:nvSpPr>
        <p:spPr>
          <a:xfrm>
            <a:off x="1846217" y="6690918"/>
            <a:ext cx="5442857" cy="93059"/>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600" b="1" kern="1200" noProof="0" dirty="0" smtClean="0">
                <a:solidFill>
                  <a:schemeClr val="tx1"/>
                </a:solidFill>
                <a:latin typeface="+mn-lt"/>
                <a:ea typeface="+mn-ea"/>
                <a:cs typeface="+mn-cs"/>
              </a:rPr>
              <a:t>Document Classification: KPMG Confidential</a:t>
            </a:r>
          </a:p>
        </p:txBody>
      </p:sp>
    </p:spTree>
    <p:extLst>
      <p:ext uri="{BB962C8B-B14F-4D97-AF65-F5344CB8AC3E}">
        <p14:creationId xmlns:p14="http://schemas.microsoft.com/office/powerpoint/2010/main" val="14224051"/>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744" r:id="rId28"/>
    <p:sldLayoutId id="2147483745" r:id="rId29"/>
    <p:sldLayoutId id="2147483746" r:id="rId30"/>
    <p:sldLayoutId id="2147483747" r:id="rId31"/>
    <p:sldLayoutId id="2147483748" r:id="rId32"/>
    <p:sldLayoutId id="2147483749"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664"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701" r:id="rId51"/>
    <p:sldLayoutId id="2147483697" r:id="rId52"/>
    <p:sldLayoutId id="2147483703" r:id="rId53"/>
    <p:sldLayoutId id="2147483699" r:id="rId54"/>
    <p:sldLayoutId id="2147483700" r:id="rId55"/>
    <p:sldLayoutId id="2147483682" r:id="rId56"/>
    <p:sldLayoutId id="2147483683" r:id="rId57"/>
    <p:sldLayoutId id="2147483684" r:id="rId58"/>
    <p:sldLayoutId id="2147483685" r:id="rId59"/>
    <p:sldLayoutId id="2147483712" r:id="rId60"/>
  </p:sldLayoutIdLst>
  <p:timing>
    <p:tnLst>
      <p:par>
        <p:cTn id="1" dur="indefinite" restart="never" nodeType="tmRoot"/>
      </p:par>
    </p:tnLst>
  </p:timing>
  <p:txStyles>
    <p:titleStyle>
      <a:lvl1pPr algn="l" defTabSz="914400" rtl="0" eaLnBrk="1" latinLnBrk="0" hangingPunct="1">
        <a:lnSpc>
          <a:spcPct val="70000"/>
        </a:lnSpc>
        <a:spcBef>
          <a:spcPct val="0"/>
        </a:spcBef>
        <a:buNone/>
        <a:defRPr sz="3600" kern="1200">
          <a:solidFill>
            <a:schemeClr val="tx2"/>
          </a:solidFill>
          <a:latin typeface="+mn-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24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24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24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24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24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24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24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24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657" userDrawn="1">
          <p15:clr>
            <a:srgbClr val="F26B43"/>
          </p15:clr>
        </p15:guide>
        <p15:guide id="2" pos="470" userDrawn="1">
          <p15:clr>
            <a:srgbClr val="F26B43"/>
          </p15:clr>
        </p15:guide>
        <p15:guide id="3" pos="5291" userDrawn="1">
          <p15:clr>
            <a:srgbClr val="F26B43"/>
          </p15:clr>
        </p15:guide>
        <p15:guide id="4" orient="horz" pos="763" userDrawn="1">
          <p15:clr>
            <a:srgbClr val="F26B43"/>
          </p15:clr>
        </p15:guide>
        <p15:guide id="5" orient="horz" pos="608" userDrawn="1">
          <p15:clr>
            <a:srgbClr val="F26B43"/>
          </p15:clr>
        </p15:guide>
        <p15:guide id="6" orient="horz" pos="272" userDrawn="1">
          <p15:clr>
            <a:srgbClr val="F26B43"/>
          </p15:clr>
        </p15:guide>
        <p15:guide id="7" pos="2812" userDrawn="1">
          <p15:clr>
            <a:srgbClr val="F26B43"/>
          </p15:clr>
        </p15:guide>
        <p15:guide id="8" pos="29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1339" y="518810"/>
            <a:ext cx="8232225" cy="723600"/>
          </a:xfrm>
          <a:prstGeom prst="rect">
            <a:avLst/>
          </a:prstGeom>
        </p:spPr>
        <p:txBody>
          <a:bodyPr vert="horz" lIns="0" tIns="0" rIns="0" bIns="0" rtlCol="0" anchor="t" anchorCtr="0">
            <a:no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451340" y="1422400"/>
            <a:ext cx="8232223" cy="4604400"/>
          </a:xfrm>
          <a:prstGeom prst="rect">
            <a:avLst/>
          </a:prstGeom>
        </p:spPr>
        <p:txBody>
          <a:bodyPr vert="horz" lIns="0" tIns="0" rIns="0" bIns="0" rtlCol="0" anchor="t" anchorCtr="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smtClean="0"/>
          </a:p>
        </p:txBody>
      </p:sp>
      <p:sp>
        <p:nvSpPr>
          <p:cNvPr id="29" name="Shape 8"/>
          <p:cNvSpPr txBox="1">
            <a:spLocks/>
          </p:cNvSpPr>
          <p:nvPr userDrawn="1"/>
        </p:nvSpPr>
        <p:spPr>
          <a:xfrm>
            <a:off x="8332615" y="6320118"/>
            <a:ext cx="360046" cy="149412"/>
          </a:xfrm>
          <a:prstGeom prst="rect">
            <a:avLst/>
          </a:prstGeom>
        </p:spPr>
        <p:txBody>
          <a:bodyPr lIns="0" tIns="0" rIns="0" bIns="0" anchor="t"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831" smtClean="0">
                <a:solidFill>
                  <a:srgbClr val="00338D"/>
                </a:solidFill>
                <a:cs typeface="Arial" panose="020B0604020202020204" pitchFamily="34" charset="0"/>
              </a:rPr>
              <a:pPr algn="r"/>
              <a:t>‹#›</a:t>
            </a:fld>
            <a:endParaRPr lang="en-US" sz="831" dirty="0">
              <a:solidFill>
                <a:srgbClr val="00338D"/>
              </a:solidFill>
              <a:cs typeface="Arial" panose="020B0604020202020204" pitchFamily="34" charset="0"/>
            </a:endParaRPr>
          </a:p>
        </p:txBody>
      </p:sp>
      <p:sp>
        <p:nvSpPr>
          <p:cNvPr id="30" name="TextBox 29"/>
          <p:cNvSpPr txBox="1"/>
          <p:nvPr userDrawn="1"/>
        </p:nvSpPr>
        <p:spPr>
          <a:xfrm>
            <a:off x="1429259" y="6320118"/>
            <a:ext cx="6318000" cy="370800"/>
          </a:xfrm>
          <a:prstGeom prst="rect">
            <a:avLst/>
          </a:prstGeom>
          <a:noFill/>
        </p:spPr>
        <p:txBody>
          <a:bodyPr wrap="square" lIns="0" tIns="0" rIns="0" bIns="0" rtlCol="0">
            <a:noAutofit/>
          </a:bodyPr>
          <a:lstStyle/>
          <a:p>
            <a:pPr>
              <a:defRPr/>
            </a:pPr>
            <a:r>
              <a:rPr lang="en-US" sz="554" dirty="0" smtClean="0">
                <a:solidFill>
                  <a:prstClr val="white">
                    <a:lumMod val="65000"/>
                  </a:prstClr>
                </a:solidFill>
              </a:rPr>
              <a:t>© [year] [legal member firm name], a [jurisdiction] [legal structure] and a member firm of the KPMG network of independent member firms affiliated with KPMG International Cooperative, a Swiss entity. All rights reserved.</a:t>
            </a:r>
            <a:r>
              <a:rPr lang="en-GB" sz="554" dirty="0" smtClean="0">
                <a:solidFill>
                  <a:prstClr val="white">
                    <a:lumMod val="65000"/>
                  </a:prstClr>
                </a:solidFill>
              </a:rPr>
              <a:t>.</a:t>
            </a:r>
            <a:endParaRPr lang="en-GB" sz="554" dirty="0">
              <a:solidFill>
                <a:prstClr val="white">
                  <a:lumMod val="65000"/>
                </a:prstClr>
              </a:solidFill>
            </a:endParaRPr>
          </a:p>
        </p:txBody>
      </p:sp>
      <p:sp>
        <p:nvSpPr>
          <p:cNvPr id="25" name="TextBox 24"/>
          <p:cNvSpPr txBox="1"/>
          <p:nvPr userDrawn="1"/>
        </p:nvSpPr>
        <p:spPr>
          <a:xfrm>
            <a:off x="1688123" y="6687743"/>
            <a:ext cx="5477608" cy="122633"/>
          </a:xfrm>
          <a:prstGeom prst="rect">
            <a:avLst/>
          </a:prstGeom>
          <a:noFill/>
        </p:spPr>
        <p:txBody>
          <a:bodyPr wrap="square" lIns="0" tIns="0" rIns="0" bIns="0" rtlCol="0">
            <a:noAutofit/>
          </a:bodyPr>
          <a:lstStyle/>
          <a:p>
            <a:pPr algn="ctr">
              <a:defRPr/>
            </a:pPr>
            <a:r>
              <a:rPr lang="en-GB" sz="554" b="1" dirty="0" smtClean="0">
                <a:solidFill>
                  <a:srgbClr val="000000"/>
                </a:solidFill>
              </a:rPr>
              <a:t>Document Classification: KPMG Confidential</a:t>
            </a:r>
          </a:p>
        </p:txBody>
      </p:sp>
      <p:sp>
        <p:nvSpPr>
          <p:cNvPr id="27" name="Freeform 19"/>
          <p:cNvSpPr>
            <a:spLocks noEditPoints="1"/>
          </p:cNvSpPr>
          <p:nvPr userDrawn="1"/>
        </p:nvSpPr>
        <p:spPr bwMode="auto">
          <a:xfrm>
            <a:off x="451339" y="6320118"/>
            <a:ext cx="392123" cy="172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84406" tIns="42203" rIns="84406" bIns="42203" numCol="1" anchor="t" anchorCtr="0" compatLnSpc="1">
            <a:prstTxWarp prst="textNoShape">
              <a:avLst/>
            </a:prstTxWarp>
          </a:bodyPr>
          <a:lstStyle/>
          <a:p>
            <a:endParaRPr lang="en-GB" sz="1662" dirty="0">
              <a:solidFill>
                <a:srgbClr val="000000"/>
              </a:solidFill>
            </a:endParaRPr>
          </a:p>
        </p:txBody>
      </p:sp>
    </p:spTree>
    <p:extLst>
      <p:ext uri="{BB962C8B-B14F-4D97-AF65-F5344CB8AC3E}">
        <p14:creationId xmlns:p14="http://schemas.microsoft.com/office/powerpoint/2010/main" val="552789472"/>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 id="2147483800" r:id="rId18"/>
    <p:sldLayoutId id="2147483801" r:id="rId19"/>
    <p:sldLayoutId id="2147483802" r:id="rId20"/>
    <p:sldLayoutId id="2147483803" r:id="rId21"/>
    <p:sldLayoutId id="2147483804" r:id="rId22"/>
    <p:sldLayoutId id="2147483805" r:id="rId23"/>
    <p:sldLayoutId id="2147483806" r:id="rId24"/>
    <p:sldLayoutId id="2147483807" r:id="rId25"/>
    <p:sldLayoutId id="2147483808" r:id="rId26"/>
    <p:sldLayoutId id="2147483809" r:id="rId27"/>
    <p:sldLayoutId id="2147483810" r:id="rId28"/>
    <p:sldLayoutId id="2147483811" r:id="rId29"/>
    <p:sldLayoutId id="2147483812" r:id="rId30"/>
    <p:sldLayoutId id="2147483813" r:id="rId31"/>
    <p:sldLayoutId id="2147483814" r:id="rId32"/>
    <p:sldLayoutId id="2147483815" r:id="rId33"/>
    <p:sldLayoutId id="2147483816" r:id="rId34"/>
    <p:sldLayoutId id="2147483817" r:id="rId35"/>
    <p:sldLayoutId id="2147483818" r:id="rId36"/>
    <p:sldLayoutId id="2147483819" r:id="rId37"/>
    <p:sldLayoutId id="2147483820" r:id="rId38"/>
  </p:sldLayoutIdLst>
  <p:timing>
    <p:tnLst>
      <p:par>
        <p:cTn id="1" dur="indefinite" restart="never" nodeType="tmRoot"/>
      </p:par>
    </p:tnLst>
  </p:timing>
  <p:txStyles>
    <p:titleStyle>
      <a:lvl1pPr algn="l" defTabSz="844083" rtl="0" eaLnBrk="1" latinLnBrk="0" hangingPunct="1">
        <a:lnSpc>
          <a:spcPct val="70000"/>
        </a:lnSpc>
        <a:spcBef>
          <a:spcPct val="0"/>
        </a:spcBef>
        <a:buNone/>
        <a:defRPr sz="2954" kern="1200">
          <a:solidFill>
            <a:schemeClr val="tx2"/>
          </a:solidFill>
          <a:latin typeface="+mn-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1662"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1662"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1662"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1662"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1662"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793">
          <p15:clr>
            <a:srgbClr val="F26B43"/>
          </p15:clr>
        </p15:guide>
        <p15:guide id="2" pos="308">
          <p15:clr>
            <a:srgbClr val="F26B43"/>
          </p15:clr>
        </p15:guide>
        <p15:guide id="3" pos="5932">
          <p15:clr>
            <a:srgbClr val="F26B43"/>
          </p15:clr>
        </p15:guide>
        <p15:guide id="4" orient="horz" pos="742">
          <p15:clr>
            <a:srgbClr val="F26B43"/>
          </p15:clr>
        </p15:guide>
        <p15:guide id="5" orient="horz" pos="279">
          <p15:clr>
            <a:srgbClr val="F26B43"/>
          </p15:clr>
        </p15:guide>
        <p15:guide id="6" orient="horz" pos="896">
          <p15:clr>
            <a:srgbClr val="F26B43"/>
          </p15:clr>
        </p15:guide>
        <p15:guide id="7" pos="3052">
          <p15:clr>
            <a:srgbClr val="F26B43"/>
          </p15:clr>
        </p15:guide>
        <p15:guide id="8" pos="31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3.xml"/><Relationship Id="rId4" Type="http://schemas.openxmlformats.org/officeDocument/2006/relationships/hyperlink" Target="https://kpmgtw.taleo.net/careersection/kpmg_intern/jobdetail.ftl?job=2019INTERN01&amp;tz=GMT%2B08:0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hyperlink" Target="https://kpmgtw.taleo.net/careersection/twn/jobdetail.ftl?job=2019INTERN02&amp;tz=GMT%2B08:00"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96.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文字版面配置區 4"/>
          <p:cNvSpPr>
            <a:spLocks noGrp="1"/>
          </p:cNvSpPr>
          <p:nvPr>
            <p:ph type="body" sz="quarter" idx="11"/>
          </p:nvPr>
        </p:nvSpPr>
        <p:spPr/>
        <p:txBody>
          <a:bodyPr/>
          <a:lstStyle/>
          <a:p>
            <a:endParaRPr lang="zh-TW" altLang="en-US" dirty="0"/>
          </a:p>
        </p:txBody>
      </p:sp>
      <p:sp>
        <p:nvSpPr>
          <p:cNvPr id="6" name="內容版面配置區 6"/>
          <p:cNvSpPr txBox="1">
            <a:spLocks noGrp="1"/>
          </p:cNvSpPr>
          <p:nvPr>
            <p:ph type="ctrTitle"/>
          </p:nvPr>
        </p:nvSpPr>
        <p:spPr bwMode="gray">
          <a:prstGeom prst="rect">
            <a:avLst/>
          </a:prstGeom>
        </p:spPr>
        <p:txBody>
          <a:bodyPr vert="horz" lIns="0" tIns="0" rIns="0" bIns="0" rtlCol="0" anchor="ctr">
            <a:noAutofit/>
          </a:bodyPr>
          <a:lstStyle/>
          <a:p>
            <a:pPr marR="0" lvl="0" algn="l" defTabSz="914400" rtl="0" eaLnBrk="1" fontAlgn="auto" latinLnBrk="0" hangingPunct="1">
              <a:lnSpc>
                <a:spcPct val="100000"/>
              </a:lnSpc>
              <a:spcBef>
                <a:spcPts val="0"/>
              </a:spcBef>
              <a:spcAft>
                <a:spcPts val="600"/>
              </a:spcAft>
              <a:buClrTx/>
              <a:buSzPct val="100000"/>
              <a:buFont typeface="Arial" pitchFamily="34" charset="0"/>
              <a:buNone/>
              <a:tabLst/>
              <a:defRPr/>
            </a:pPr>
            <a:r>
              <a:rPr lang="en-US" altLang="zh-TW" sz="5400" b="1" noProof="0" dirty="0" smtClean="0">
                <a:solidFill>
                  <a:srgbClr val="FFFFFF"/>
                </a:solidFill>
                <a:effectLst>
                  <a:outerShdw blurRad="38100" dist="38100" dir="2700000" algn="tl">
                    <a:srgbClr val="000000">
                      <a:alpha val="43137"/>
                    </a:srgbClr>
                  </a:outerShdw>
                </a:effectLst>
                <a:latin typeface="Arial" pitchFamily="34" charset="0"/>
                <a:ea typeface="微軟正黑體" pitchFamily="34" charset="-120"/>
                <a:cs typeface="Arial" pitchFamily="34" charset="0"/>
              </a:rPr>
              <a:t>KPMG</a:t>
            </a:r>
            <a:br>
              <a:rPr lang="en-US" altLang="zh-TW" sz="5400" b="1" noProof="0" dirty="0" smtClean="0">
                <a:solidFill>
                  <a:srgbClr val="FFFFFF"/>
                </a:solidFill>
                <a:effectLst>
                  <a:outerShdw blurRad="38100" dist="38100" dir="2700000" algn="tl">
                    <a:srgbClr val="000000">
                      <a:alpha val="43137"/>
                    </a:srgbClr>
                  </a:outerShdw>
                </a:effectLst>
                <a:latin typeface="Arial" pitchFamily="34" charset="0"/>
                <a:ea typeface="微軟正黑體" pitchFamily="34" charset="-120"/>
                <a:cs typeface="Arial" pitchFamily="34" charset="0"/>
              </a:rPr>
            </a:br>
            <a:r>
              <a:rPr kumimoji="0" lang="zh-TW" altLang="en-US" sz="54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微軟正黑體" pitchFamily="34" charset="-120"/>
                <a:cs typeface="Arial" pitchFamily="34" charset="0"/>
              </a:rPr>
              <a:t>暑期工讀計畫</a:t>
            </a:r>
            <a:endParaRPr kumimoji="0" lang="en-US" altLang="zh-TW" sz="54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微軟正黑體" pitchFamily="34" charset="-120"/>
              <a:cs typeface="Arial" pitchFamily="34" charset="0"/>
            </a:endParaRPr>
          </a:p>
        </p:txBody>
      </p:sp>
    </p:spTree>
    <p:extLst>
      <p:ext uri="{BB962C8B-B14F-4D97-AF65-F5344CB8AC3E}">
        <p14:creationId xmlns:p14="http://schemas.microsoft.com/office/powerpoint/2010/main" val="4068435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8000"/>
            <a:lum/>
          </a:blip>
          <a:srcRect/>
          <a:stretch>
            <a:fillRect l="-6000" r="-6000"/>
          </a:stretch>
        </a:blipFill>
        <a:effectLst/>
      </p:bgPr>
    </p:bg>
    <p:spTree>
      <p:nvGrpSpPr>
        <p:cNvPr id="1" name=""/>
        <p:cNvGrpSpPr/>
        <p:nvPr/>
      </p:nvGrpSpPr>
      <p:grpSpPr>
        <a:xfrm>
          <a:off x="0" y="0"/>
          <a:ext cx="0" cy="0"/>
          <a:chOff x="0" y="0"/>
          <a:chExt cx="0" cy="0"/>
        </a:xfrm>
      </p:grpSpPr>
      <p:sp>
        <p:nvSpPr>
          <p:cNvPr id="17" name="流程圖: 程序 16"/>
          <p:cNvSpPr/>
          <p:nvPr/>
        </p:nvSpPr>
        <p:spPr>
          <a:xfrm>
            <a:off x="302288" y="4708487"/>
            <a:ext cx="6245286" cy="1238177"/>
          </a:xfrm>
          <a:prstGeom prst="flowChartProcess">
            <a:avLst/>
          </a:prstGeom>
          <a:solidFill>
            <a:schemeClr val="bg1">
              <a:lumMod val="75000"/>
              <a:alpha val="50196"/>
            </a:schemeClr>
          </a:solidFill>
          <a:ln>
            <a:noFill/>
          </a:ln>
        </p:spPr>
        <p:style>
          <a:lnRef idx="2">
            <a:schemeClr val="accent6"/>
          </a:lnRef>
          <a:fillRef idx="1">
            <a:schemeClr val="lt1"/>
          </a:fillRef>
          <a:effectRef idx="0">
            <a:schemeClr val="accent6"/>
          </a:effectRef>
          <a:fontRef idx="minor">
            <a:schemeClr val="dk1"/>
          </a:fontRef>
        </p:style>
        <p:txBody>
          <a:bodyPr lIns="54000" tIns="54000" rIns="54000" bIns="54000" rtlCol="0" anchor="ctr"/>
          <a:lstStyle/>
          <a:p>
            <a:pPr algn="ctr"/>
            <a:endParaRPr lang="zh-TW" altLang="en-US">
              <a:solidFill>
                <a:srgbClr val="000000"/>
              </a:solidFill>
              <a:latin typeface="微軟正黑體" pitchFamily="34" charset="-120"/>
              <a:cs typeface="Arial" pitchFamily="34" charset="0"/>
            </a:endParaRPr>
          </a:p>
        </p:txBody>
      </p:sp>
      <p:sp>
        <p:nvSpPr>
          <p:cNvPr id="18" name="流程圖: 程序 17"/>
          <p:cNvSpPr/>
          <p:nvPr/>
        </p:nvSpPr>
        <p:spPr>
          <a:xfrm>
            <a:off x="407756" y="4815930"/>
            <a:ext cx="6196085" cy="1238177"/>
          </a:xfrm>
          <a:prstGeom prst="flowChartProcess">
            <a:avLst/>
          </a:prstGeom>
          <a:solidFill>
            <a:srgbClr val="409DAD">
              <a:alpha val="50196"/>
            </a:srgbClr>
          </a:solidFill>
          <a:ln>
            <a:noFill/>
          </a:ln>
        </p:spPr>
        <p:style>
          <a:lnRef idx="2">
            <a:schemeClr val="accent6"/>
          </a:lnRef>
          <a:fillRef idx="1">
            <a:schemeClr val="lt1"/>
          </a:fillRef>
          <a:effectRef idx="0">
            <a:schemeClr val="accent6"/>
          </a:effectRef>
          <a:fontRef idx="minor">
            <a:schemeClr val="dk1"/>
          </a:fontRef>
        </p:style>
        <p:txBody>
          <a:bodyPr lIns="54000" tIns="54000" rIns="54000" bIns="54000" rtlCol="0" anchor="ctr"/>
          <a:lstStyle/>
          <a:p>
            <a:pPr algn="ctr"/>
            <a:endParaRPr lang="zh-TW" altLang="en-US">
              <a:solidFill>
                <a:srgbClr val="000000"/>
              </a:solidFill>
              <a:latin typeface="微軟正黑體" pitchFamily="34" charset="-120"/>
              <a:cs typeface="Arial" pitchFamily="34" charset="0"/>
            </a:endParaRPr>
          </a:p>
        </p:txBody>
      </p:sp>
      <p:sp>
        <p:nvSpPr>
          <p:cNvPr id="13" name="內容版面配置區 6"/>
          <p:cNvSpPr txBox="1">
            <a:spLocks/>
          </p:cNvSpPr>
          <p:nvPr/>
        </p:nvSpPr>
        <p:spPr bwMode="gray">
          <a:xfrm>
            <a:off x="549018" y="4346275"/>
            <a:ext cx="6111090" cy="2088232"/>
          </a:xfrm>
          <a:prstGeom prst="rect">
            <a:avLst/>
          </a:prstGeom>
        </p:spPr>
        <p:txBody>
          <a:bodyPr vert="horz" lIns="0" tIns="0" rIns="0" bIns="0" rtlCol="0" anchor="ctr">
            <a:noAutofit/>
          </a:bodyPr>
          <a:lstStyle/>
          <a:p>
            <a:pPr marL="273050" indent="-273050">
              <a:spcAft>
                <a:spcPts val="600"/>
              </a:spcAft>
              <a:buSzPct val="100000"/>
              <a:buFont typeface="Arial" pitchFamily="34" charset="0"/>
              <a:buNone/>
              <a:defRPr/>
            </a:pPr>
            <a:r>
              <a:rPr lang="zh-TW" altLang="en-US" sz="3600" b="1" dirty="0" smtClean="0">
                <a:solidFill>
                  <a:srgbClr val="FFFFFF"/>
                </a:solidFill>
                <a:effectLst>
                  <a:outerShdw blurRad="38100" dist="38100" dir="2700000" algn="tl">
                    <a:srgbClr val="000000">
                      <a:alpha val="43137"/>
                    </a:srgbClr>
                  </a:outerShdw>
                </a:effectLst>
                <a:cs typeface="Arial" pitchFamily="34" charset="0"/>
              </a:rPr>
              <a:t>工讀計劃目的</a:t>
            </a:r>
            <a:endParaRPr lang="en-US" altLang="zh-TW" sz="3600" b="1" dirty="0" smtClean="0">
              <a:solidFill>
                <a:srgbClr val="FFFFFF"/>
              </a:solidFill>
              <a:effectLst>
                <a:outerShdw blurRad="38100" dist="38100" dir="2700000" algn="tl">
                  <a:srgbClr val="000000">
                    <a:alpha val="43137"/>
                  </a:srgbClr>
                </a:outerShdw>
              </a:effectLst>
              <a:cs typeface="Arial" pitchFamily="34" charset="0"/>
            </a:endParaRPr>
          </a:p>
          <a:p>
            <a:pPr marL="273050" indent="-273050">
              <a:spcAft>
                <a:spcPts val="600"/>
              </a:spcAft>
              <a:buSzPct val="100000"/>
              <a:buFont typeface="Arial" pitchFamily="34" charset="0"/>
              <a:buNone/>
              <a:defRPr/>
            </a:pPr>
            <a:r>
              <a:rPr lang="zh-TW" altLang="zh-TW" sz="2000" b="1" dirty="0" smtClean="0">
                <a:solidFill>
                  <a:srgbClr val="000000"/>
                </a:solidFill>
                <a:cs typeface="Arial" pitchFamily="34" charset="0"/>
              </a:rPr>
              <a:t>藉由提供修過會</a:t>
            </a:r>
            <a:r>
              <a:rPr lang="zh-TW" altLang="en-US" sz="2000" b="1" dirty="0" smtClean="0">
                <a:solidFill>
                  <a:srgbClr val="000000"/>
                </a:solidFill>
                <a:cs typeface="Arial" pitchFamily="34" charset="0"/>
              </a:rPr>
              <a:t>計</a:t>
            </a:r>
            <a:r>
              <a:rPr lang="zh-TW" altLang="zh-TW" sz="2000" b="1" dirty="0" smtClean="0">
                <a:solidFill>
                  <a:srgbClr val="000000"/>
                </a:solidFill>
                <a:cs typeface="Arial" pitchFamily="34" charset="0"/>
              </a:rPr>
              <a:t>、審計學同學之</a:t>
            </a:r>
            <a:r>
              <a:rPr lang="zh-TW" altLang="en-US" sz="2000" b="1" kern="0" dirty="0" smtClean="0">
                <a:solidFill>
                  <a:srgbClr val="000000"/>
                </a:solidFill>
                <a:cs typeface="Arial" pitchFamily="34" charset="0"/>
              </a:rPr>
              <a:t>實習</a:t>
            </a:r>
            <a:r>
              <a:rPr lang="zh-TW" altLang="zh-TW" sz="2000" b="1" dirty="0" smtClean="0">
                <a:solidFill>
                  <a:srgbClr val="000000"/>
                </a:solidFill>
                <a:cs typeface="Arial" pitchFamily="34" charset="0"/>
              </a:rPr>
              <a:t>機會，</a:t>
            </a:r>
            <a:r>
              <a:rPr lang="zh-TW" altLang="en-US" sz="2000" b="1" dirty="0" smtClean="0">
                <a:solidFill>
                  <a:srgbClr val="000000"/>
                </a:solidFill>
                <a:cs typeface="Arial" pitchFamily="34" charset="0"/>
              </a:rPr>
              <a:t>以</a:t>
            </a:r>
            <a:r>
              <a:rPr lang="zh-TW" altLang="zh-TW" sz="2000" b="1" dirty="0" smtClean="0">
                <a:solidFill>
                  <a:srgbClr val="000000"/>
                </a:solidFill>
                <a:cs typeface="Arial" pitchFamily="34" charset="0"/>
              </a:rPr>
              <a:t>加強</a:t>
            </a:r>
            <a:endParaRPr lang="en-US" altLang="zh-TW" sz="2000" b="1" dirty="0" smtClean="0">
              <a:solidFill>
                <a:srgbClr val="000000"/>
              </a:solidFill>
              <a:cs typeface="Arial" pitchFamily="34" charset="0"/>
            </a:endParaRPr>
          </a:p>
          <a:p>
            <a:pPr marL="273050" indent="-273050">
              <a:spcAft>
                <a:spcPts val="600"/>
              </a:spcAft>
              <a:buSzPct val="100000"/>
              <a:buFont typeface="Arial" pitchFamily="34" charset="0"/>
              <a:buNone/>
              <a:defRPr/>
            </a:pPr>
            <a:r>
              <a:rPr lang="zh-TW" altLang="zh-TW" sz="2000" b="1" dirty="0" smtClean="0">
                <a:solidFill>
                  <a:srgbClr val="000000"/>
                </a:solidFill>
                <a:cs typeface="Arial" pitchFamily="34" charset="0"/>
              </a:rPr>
              <a:t>同學們對會計師事務所實務工作</a:t>
            </a:r>
            <a:r>
              <a:rPr lang="zh-TW" altLang="en-US" sz="2000" b="1" dirty="0" smtClean="0">
                <a:solidFill>
                  <a:srgbClr val="000000"/>
                </a:solidFill>
                <a:cs typeface="Arial" pitchFamily="34" charset="0"/>
              </a:rPr>
              <a:t>之</a:t>
            </a:r>
            <a:r>
              <a:rPr lang="zh-TW" altLang="zh-TW" sz="2000" b="1" dirty="0" smtClean="0">
                <a:solidFill>
                  <a:srgbClr val="000000"/>
                </a:solidFill>
                <a:cs typeface="Arial" pitchFamily="34" charset="0"/>
              </a:rPr>
              <a:t>瞭解</a:t>
            </a:r>
            <a:endParaRPr lang="en-US" altLang="zh-TW" sz="2000" b="1" dirty="0" smtClean="0">
              <a:solidFill>
                <a:srgbClr val="000000"/>
              </a:solidFill>
              <a:cs typeface="Arial" pitchFamily="34" charset="0"/>
            </a:endParaRPr>
          </a:p>
          <a:p>
            <a:pPr>
              <a:buFont typeface="Arial" pitchFamily="34" charset="0"/>
              <a:buNone/>
              <a:defRPr/>
            </a:pPr>
            <a:endParaRPr lang="zh-TW" altLang="zh-TW" sz="2800" b="1" dirty="0" smtClean="0">
              <a:solidFill>
                <a:srgbClr val="00338D">
                  <a:lumMod val="50000"/>
                </a:srgbClr>
              </a:solidFill>
              <a:latin typeface="微軟正黑體" pitchFamily="34" charset="-120"/>
              <a:cs typeface="Arial" pitchFamily="34" charset="0"/>
            </a:endParaRPr>
          </a:p>
        </p:txBody>
      </p:sp>
    </p:spTree>
    <p:extLst>
      <p:ext uri="{BB962C8B-B14F-4D97-AF65-F5344CB8AC3E}">
        <p14:creationId xmlns:p14="http://schemas.microsoft.com/office/powerpoint/2010/main" val="6905891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l="-6000" r="-6000"/>
          </a:stretch>
        </a:blipFill>
        <a:effectLst/>
      </p:bgPr>
    </p:bg>
    <p:spTree>
      <p:nvGrpSpPr>
        <p:cNvPr id="1" name=""/>
        <p:cNvGrpSpPr/>
        <p:nvPr/>
      </p:nvGrpSpPr>
      <p:grpSpPr>
        <a:xfrm>
          <a:off x="0" y="0"/>
          <a:ext cx="0" cy="0"/>
          <a:chOff x="0" y="0"/>
          <a:chExt cx="0" cy="0"/>
        </a:xfrm>
      </p:grpSpPr>
      <p:grpSp>
        <p:nvGrpSpPr>
          <p:cNvPr id="7" name="群組 6"/>
          <p:cNvGrpSpPr/>
          <p:nvPr/>
        </p:nvGrpSpPr>
        <p:grpSpPr>
          <a:xfrm>
            <a:off x="109184" y="1914599"/>
            <a:ext cx="8911987" cy="4131357"/>
            <a:chOff x="0" y="2310386"/>
            <a:chExt cx="8151724" cy="4267835"/>
          </a:xfrm>
        </p:grpSpPr>
        <p:sp>
          <p:nvSpPr>
            <p:cNvPr id="12" name="流程圖: 程序 11"/>
            <p:cNvSpPr/>
            <p:nvPr/>
          </p:nvSpPr>
          <p:spPr>
            <a:xfrm>
              <a:off x="72008" y="2310386"/>
              <a:ext cx="8079716" cy="4267835"/>
            </a:xfrm>
            <a:prstGeom prst="flowChartProcess">
              <a:avLst/>
            </a:prstGeom>
            <a:solidFill>
              <a:schemeClr val="bg1">
                <a:lumMod val="75000"/>
                <a:alpha val="40000"/>
              </a:schemeClr>
            </a:solidFill>
            <a:ln>
              <a:noFill/>
            </a:ln>
          </p:spPr>
          <p:style>
            <a:lnRef idx="2">
              <a:schemeClr val="accent6"/>
            </a:lnRef>
            <a:fillRef idx="1">
              <a:schemeClr val="lt1"/>
            </a:fillRef>
            <a:effectRef idx="0">
              <a:schemeClr val="accent6"/>
            </a:effectRef>
            <a:fontRef idx="minor">
              <a:schemeClr val="dk1"/>
            </a:fontRef>
          </p:style>
          <p:txBody>
            <a:bodyPr lIns="54000" tIns="54000" rIns="54000" bIns="54000" rtlCol="0" anchor="ctr"/>
            <a:lstStyle/>
            <a:p>
              <a:pPr algn="ctr"/>
              <a:endParaRPr lang="zh-TW" altLang="en-US">
                <a:latin typeface="微軟正黑體" pitchFamily="34" charset="-120"/>
                <a:ea typeface="微軟正黑體" pitchFamily="34" charset="-120"/>
                <a:cs typeface="Arial" pitchFamily="34" charset="0"/>
              </a:endParaRPr>
            </a:p>
          </p:txBody>
        </p:sp>
        <p:sp>
          <p:nvSpPr>
            <p:cNvPr id="13" name="流程圖: 程序 12"/>
            <p:cNvSpPr/>
            <p:nvPr/>
          </p:nvSpPr>
          <p:spPr>
            <a:xfrm>
              <a:off x="0" y="2442949"/>
              <a:ext cx="8051857" cy="4065124"/>
            </a:xfrm>
            <a:prstGeom prst="flowChartProcess">
              <a:avLst/>
            </a:prstGeom>
            <a:solidFill>
              <a:srgbClr val="409DAD">
                <a:alpha val="50196"/>
              </a:srgbClr>
            </a:solidFill>
            <a:ln>
              <a:noFill/>
            </a:ln>
          </p:spPr>
          <p:style>
            <a:lnRef idx="2">
              <a:schemeClr val="accent6"/>
            </a:lnRef>
            <a:fillRef idx="1">
              <a:schemeClr val="lt1"/>
            </a:fillRef>
            <a:effectRef idx="0">
              <a:schemeClr val="accent6"/>
            </a:effectRef>
            <a:fontRef idx="minor">
              <a:schemeClr val="dk1"/>
            </a:fontRef>
          </p:style>
          <p:txBody>
            <a:bodyPr lIns="54000" tIns="54000" rIns="54000" bIns="54000" rtlCol="0" anchor="ctr"/>
            <a:lstStyle/>
            <a:p>
              <a:pPr algn="ctr"/>
              <a:endParaRPr lang="zh-TW" altLang="en-US">
                <a:latin typeface="微軟正黑體" pitchFamily="34" charset="-120"/>
                <a:ea typeface="微軟正黑體" pitchFamily="34" charset="-120"/>
                <a:cs typeface="Arial" pitchFamily="34" charset="0"/>
              </a:endParaRPr>
            </a:p>
          </p:txBody>
        </p:sp>
      </p:grpSp>
      <p:sp>
        <p:nvSpPr>
          <p:cNvPr id="14" name="內容版面配置區 6"/>
          <p:cNvSpPr txBox="1">
            <a:spLocks/>
          </p:cNvSpPr>
          <p:nvPr/>
        </p:nvSpPr>
        <p:spPr>
          <a:xfrm>
            <a:off x="-126856" y="1910681"/>
            <a:ext cx="9079789" cy="4189871"/>
          </a:xfrm>
          <a:prstGeom prst="rect">
            <a:avLst/>
          </a:prstGeom>
        </p:spPr>
        <p:txBody>
          <a:bodyPr vert="horz" lIns="82047" tIns="41024" rIns="82047" bIns="41024" rtlCol="0" anchor="ctr">
            <a:noAutofit/>
          </a:bodyPr>
          <a:lstStyle/>
          <a:p>
            <a:pPr marL="273050" marR="0" lvl="0" indent="-273050" defTabSz="914400" eaLnBrk="1" fontAlgn="auto" latinLnBrk="0" hangingPunct="1">
              <a:spcBef>
                <a:spcPts val="0"/>
              </a:spcBef>
              <a:spcAft>
                <a:spcPts val="600"/>
              </a:spcAft>
              <a:buClrTx/>
              <a:buSzTx/>
              <a:buFontTx/>
              <a:buNone/>
              <a:tabLst/>
              <a:defRPr/>
            </a:pPr>
            <a:r>
              <a:rPr kumimoji="0" lang="en-US" altLang="zh-TW" sz="3200" b="1" i="0" u="none" strike="noStrike" kern="0" cap="none" spc="0" normalizeH="0" baseline="0" noProof="0" dirty="0" smtClean="0">
                <a:ln>
                  <a:noFill/>
                </a:ln>
                <a:solidFill>
                  <a:schemeClr val="tx1"/>
                </a:solidFill>
                <a:effectLst>
                  <a:outerShdw blurRad="38100" dist="38100" dir="2700000" algn="tl">
                    <a:srgbClr val="000000">
                      <a:alpha val="43137"/>
                    </a:srgbClr>
                  </a:outerShdw>
                </a:effectLst>
                <a:uLnTx/>
                <a:uFillTx/>
                <a:latin typeface="微軟正黑體" pitchFamily="34" charset="-120"/>
                <a:ea typeface="微軟正黑體" pitchFamily="34" charset="-120"/>
                <a:cs typeface="Univers for KPMG Light"/>
              </a:rPr>
              <a:t> </a:t>
            </a:r>
            <a:r>
              <a:rPr kumimoji="0" lang="zh-TW" altLang="en-US" sz="3200" b="1" i="0" u="none" strike="noStrike" kern="0" cap="none" spc="0" normalizeH="0" baseline="0" noProof="0" dirty="0" smtClean="0">
                <a:ln>
                  <a:noFill/>
                </a:ln>
                <a:solidFill>
                  <a:schemeClr val="tx1"/>
                </a:solidFill>
                <a:effectLst>
                  <a:outerShdw blurRad="38100" dist="38100" dir="2700000" algn="tl">
                    <a:srgbClr val="000000">
                      <a:alpha val="43137"/>
                    </a:srgbClr>
                  </a:outerShdw>
                </a:effectLst>
                <a:uLnTx/>
                <a:uFillTx/>
                <a:latin typeface="微軟正黑體" pitchFamily="34" charset="-120"/>
                <a:ea typeface="微軟正黑體" pitchFamily="34" charset="-120"/>
                <a:cs typeface="Univers for KPMG Light"/>
              </a:rPr>
              <a:t> </a:t>
            </a:r>
            <a:r>
              <a:rPr kumimoji="0" lang="zh-TW" altLang="en-US" sz="4000" b="1" i="0" u="none" strike="noStrike" kern="0" cap="none" spc="0" normalizeH="0" baseline="0" noProof="0" dirty="0" smtClean="0">
                <a:ln>
                  <a:noFill/>
                </a:ln>
                <a:solidFill>
                  <a:srgbClr val="00338D"/>
                </a:solidFill>
                <a:effectLst>
                  <a:outerShdw blurRad="38100" dist="38100" dir="2700000" algn="tl">
                    <a:srgbClr val="000000">
                      <a:alpha val="43137"/>
                    </a:srgbClr>
                  </a:outerShdw>
                </a:effectLst>
                <a:uLnTx/>
                <a:uFillTx/>
                <a:latin typeface="Arial" pitchFamily="34" charset="0"/>
                <a:ea typeface="微軟正黑體" pitchFamily="34" charset="-120"/>
                <a:cs typeface="Univers for KPMG Light"/>
              </a:rPr>
              <a:t>計劃說明</a:t>
            </a:r>
            <a:endParaRPr kumimoji="0" lang="en-US" altLang="zh-TW" sz="4000" b="1" i="0" u="none" strike="noStrike" kern="0" cap="none" spc="0" normalizeH="0" baseline="0" noProof="0" dirty="0" smtClean="0">
              <a:ln>
                <a:noFill/>
              </a:ln>
              <a:solidFill>
                <a:srgbClr val="00338D"/>
              </a:solidFill>
              <a:effectLst>
                <a:outerShdw blurRad="38100" dist="38100" dir="2700000" algn="tl">
                  <a:srgbClr val="000000">
                    <a:alpha val="43137"/>
                  </a:srgbClr>
                </a:outerShdw>
              </a:effectLst>
              <a:uLnTx/>
              <a:uFillTx/>
              <a:latin typeface="Arial" pitchFamily="34" charset="0"/>
              <a:ea typeface="微軟正黑體" pitchFamily="34" charset="-120"/>
              <a:cs typeface="Univers for KPMG Light"/>
            </a:endParaRPr>
          </a:p>
          <a:p>
            <a:pPr marL="558000" marR="0" lvl="0" indent="-258763" defTabSz="914400" eaLnBrk="1" fontAlgn="auto" latinLnBrk="0" hangingPunct="1">
              <a:spcBef>
                <a:spcPts val="0"/>
              </a:spcBef>
              <a:spcAft>
                <a:spcPts val="0"/>
              </a:spcAft>
              <a:buClrTx/>
              <a:buSzTx/>
              <a:buFont typeface="Wingdings" pitchFamily="2" charset="2"/>
              <a:buChar char="Ø"/>
              <a:tabLst/>
              <a:defRPr/>
            </a:pP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參加對象：會計系大三升大四</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及</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會</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研</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所</a:t>
            </a:r>
            <a:r>
              <a:rPr kumimoji="0" lang="en-US"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不限</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研</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一、</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研</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二</a:t>
            </a:r>
            <a:r>
              <a:rPr lang="en-US" altLang="zh-TW" sz="2000" b="1" kern="0" dirty="0" smtClean="0">
                <a:latin typeface="Arial" pitchFamily="34" charset="0"/>
                <a:ea typeface="微軟正黑體" pitchFamily="34" charset="-120"/>
                <a:cs typeface="Univers for KPMG Light"/>
              </a:rPr>
              <a:t>)</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同學</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a:t>
            </a:r>
            <a:endParaRPr kumimoji="0" lang="en-US"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endParaRPr>
          </a:p>
          <a:p>
            <a:pPr marL="558000" marR="0" lvl="0" indent="-258763" defTabSz="914400" eaLnBrk="1" fontAlgn="auto" latinLnBrk="0" hangingPunct="1">
              <a:lnSpc>
                <a:spcPct val="150000"/>
              </a:lnSpc>
              <a:spcBef>
                <a:spcPts val="0"/>
              </a:spcBef>
              <a:spcAft>
                <a:spcPts val="0"/>
              </a:spcAft>
              <a:buClrTx/>
              <a:buSzTx/>
              <a:tabLst/>
              <a:defRPr/>
            </a:pPr>
            <a:r>
              <a:rPr lang="zh-TW" altLang="en-US" sz="2000" b="1" kern="0" dirty="0" smtClean="0">
                <a:latin typeface="Arial" pitchFamily="34" charset="0"/>
                <a:ea typeface="微軟正黑體" pitchFamily="34" charset="-120"/>
                <a:cs typeface="Univers for KPMG Light"/>
              </a:rPr>
              <a:t>                       </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已修過初</a:t>
            </a:r>
            <a:r>
              <a:rPr kumimoji="0" lang="en-US"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中會、並修習審計學</a:t>
            </a:r>
            <a:endParaRPr kumimoji="0" lang="en-US"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endParaRPr>
          </a:p>
          <a:p>
            <a:pPr marL="558000" lvl="0" indent="-258763" defTabSz="914400">
              <a:lnSpc>
                <a:spcPct val="150000"/>
              </a:lnSpc>
              <a:spcAft>
                <a:spcPts val="600"/>
              </a:spcAft>
              <a:buFont typeface="Wingdings" pitchFamily="2" charset="2"/>
              <a:buChar char="Ø"/>
              <a:defRPr/>
            </a:pPr>
            <a:r>
              <a:rPr lang="zh-TW" altLang="en-US" sz="2000" b="1" kern="0" dirty="0" smtClean="0">
                <a:latin typeface="Arial" pitchFamily="34" charset="0"/>
                <a:ea typeface="微軟正黑體" pitchFamily="34" charset="-120"/>
                <a:cs typeface="Univers for KPMG Light"/>
              </a:rPr>
              <a:t>實習期間暑假</a:t>
            </a:r>
            <a:r>
              <a:rPr lang="en-US" altLang="zh-TW" sz="2000" b="1" kern="0" dirty="0" smtClean="0">
                <a:latin typeface="Arial" pitchFamily="34" charset="0"/>
                <a:ea typeface="微軟正黑體" pitchFamily="34" charset="-120"/>
                <a:cs typeface="Univers for KPMG Light"/>
              </a:rPr>
              <a:t>+</a:t>
            </a:r>
            <a:r>
              <a:rPr lang="zh-TW" altLang="en-US" sz="2000" b="1" kern="0" dirty="0" smtClean="0">
                <a:latin typeface="Arial" pitchFamily="34" charset="0"/>
                <a:ea typeface="微軟正黑體" pitchFamily="34" charset="-120"/>
                <a:cs typeface="Univers for KPMG Light"/>
              </a:rPr>
              <a:t>寒假共</a:t>
            </a:r>
            <a:r>
              <a:rPr lang="en-US" altLang="zh-TW" sz="2000" b="1" kern="0" dirty="0" smtClean="0">
                <a:latin typeface="Arial" pitchFamily="34" charset="0"/>
                <a:ea typeface="微軟正黑體" pitchFamily="34" charset="-120"/>
                <a:cs typeface="Univers for KPMG Light"/>
              </a:rPr>
              <a:t>7</a:t>
            </a:r>
            <a:r>
              <a:rPr lang="zh-TW" altLang="en-US" sz="2000" b="1" kern="0" dirty="0" smtClean="0">
                <a:latin typeface="Arial" pitchFamily="34" charset="0"/>
                <a:ea typeface="微軟正黑體" pitchFamily="34" charset="-120"/>
                <a:cs typeface="Univers for KPMG Light"/>
              </a:rPr>
              <a:t>週：</a:t>
            </a:r>
            <a:br>
              <a:rPr lang="zh-TW" altLang="en-US" sz="2000" b="1" kern="0" dirty="0" smtClean="0">
                <a:latin typeface="Arial" pitchFamily="34" charset="0"/>
                <a:ea typeface="微軟正黑體" pitchFamily="34" charset="-120"/>
                <a:cs typeface="Univers for KPMG Light"/>
              </a:rPr>
            </a:br>
            <a:r>
              <a:rPr lang="en-US" altLang="zh-TW" b="1" kern="0" dirty="0" smtClean="0">
                <a:latin typeface="Arial" pitchFamily="34" charset="0"/>
                <a:ea typeface="微軟正黑體" pitchFamily="34" charset="-120"/>
                <a:cs typeface="Univers for KPMG Light"/>
              </a:rPr>
              <a:t>2019/07/01 ~ 2019/07/26(</a:t>
            </a:r>
            <a:r>
              <a:rPr lang="zh-TW" altLang="en-US" b="1" kern="0" dirty="0" smtClean="0">
                <a:latin typeface="Arial" pitchFamily="34" charset="0"/>
                <a:ea typeface="微軟正黑體" pitchFamily="34" charset="-120"/>
                <a:cs typeface="Univers for KPMG Light"/>
              </a:rPr>
              <a:t>暑假四週</a:t>
            </a:r>
            <a:r>
              <a:rPr lang="en-US" altLang="zh-TW" b="1" kern="0" dirty="0" smtClean="0">
                <a:latin typeface="Arial" pitchFamily="34" charset="0"/>
                <a:ea typeface="微軟正黑體" pitchFamily="34" charset="-120"/>
                <a:cs typeface="Univers for KPMG Light"/>
              </a:rPr>
              <a:t>)</a:t>
            </a:r>
            <a:r>
              <a:rPr lang="zh-TW" altLang="en-US" b="1" kern="0" dirty="0" smtClean="0">
                <a:latin typeface="Arial" pitchFamily="34" charset="0"/>
                <a:ea typeface="微軟正黑體" pitchFamily="34" charset="-120"/>
                <a:cs typeface="Univers for KPMG Light"/>
              </a:rPr>
              <a:t>；寒假三週期間另訂</a:t>
            </a:r>
            <a:endParaRPr lang="en-US" altLang="zh-TW" sz="2000" b="1" kern="0" dirty="0" smtClean="0">
              <a:solidFill>
                <a:srgbClr val="FF0000"/>
              </a:solidFill>
              <a:latin typeface="Arial" pitchFamily="34" charset="0"/>
              <a:ea typeface="微軟正黑體" pitchFamily="34" charset="-120"/>
              <a:cs typeface="Univers for KPMG Light"/>
            </a:endParaRPr>
          </a:p>
          <a:p>
            <a:pPr marL="558000" lvl="0" indent="-258763" defTabSz="914400">
              <a:lnSpc>
                <a:spcPct val="150000"/>
              </a:lnSpc>
              <a:spcAft>
                <a:spcPts val="600"/>
              </a:spcAft>
              <a:buFont typeface="Wingdings" pitchFamily="2" charset="2"/>
              <a:buChar char="Ø"/>
              <a:defRPr/>
            </a:pP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工讀</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時</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間：週一至週五</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每日上午九時至下午六時</a:t>
            </a:r>
            <a:endParaRPr kumimoji="0" lang="en-US"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endParaRPr>
          </a:p>
          <a:p>
            <a:pPr marL="558000" marR="0" lvl="0" indent="-258763" defTabSz="914400" eaLnBrk="1" fontAlgn="auto" latinLnBrk="0" hangingPunct="1">
              <a:lnSpc>
                <a:spcPct val="150000"/>
              </a:lnSpc>
              <a:spcBef>
                <a:spcPts val="0"/>
              </a:spcBef>
              <a:spcAft>
                <a:spcPts val="0"/>
              </a:spcAft>
              <a:buClrTx/>
              <a:buSzTx/>
              <a:buFont typeface="Wingdings" pitchFamily="2" charset="2"/>
              <a:buChar char="Ø"/>
              <a:tabLst/>
              <a:defRPr/>
            </a:pP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工讀地點：台北所</a:t>
            </a:r>
            <a:r>
              <a:rPr lang="en-US" altLang="zh-TW" sz="2000" b="1" kern="0" dirty="0" smtClean="0">
                <a:latin typeface="Arial" pitchFamily="34" charset="0"/>
                <a:ea typeface="微軟正黑體" pitchFamily="34" charset="-120"/>
                <a:cs typeface="Univers for KPMG Light"/>
              </a:rPr>
              <a:t>(</a:t>
            </a:r>
            <a:r>
              <a:rPr kumimoji="0" lang="en-US"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101</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大樓</a:t>
            </a:r>
            <a:r>
              <a:rPr lang="en-US" altLang="zh-TW" sz="2000" b="1" kern="0" dirty="0" smtClean="0">
                <a:latin typeface="Arial" pitchFamily="34" charset="0"/>
                <a:ea typeface="微軟正黑體" pitchFamily="34" charset="-120"/>
                <a:cs typeface="Univers for KPMG Light"/>
              </a:rPr>
              <a:t>)</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、台中所、台南所</a:t>
            </a:r>
            <a:r>
              <a:rPr lang="zh-TW" altLang="en-US" sz="2000" b="1" kern="0" noProof="0" dirty="0" smtClean="0">
                <a:latin typeface="Arial" pitchFamily="34" charset="0"/>
                <a:ea typeface="微軟正黑體" pitchFamily="34" charset="-120"/>
                <a:cs typeface="Univers for KPMG Light"/>
              </a:rPr>
              <a:t>、</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高雄所</a:t>
            </a:r>
            <a:endParaRPr kumimoji="0" lang="en-US"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endParaRPr>
          </a:p>
          <a:p>
            <a:pPr marL="558000" marR="0" lvl="0" indent="-258763" defTabSz="914400" eaLnBrk="1" fontAlgn="auto" latinLnBrk="0" hangingPunct="1">
              <a:lnSpc>
                <a:spcPct val="150000"/>
              </a:lnSpc>
              <a:spcBef>
                <a:spcPts val="0"/>
              </a:spcBef>
              <a:spcAft>
                <a:spcPts val="600"/>
              </a:spcAft>
              <a:buClrTx/>
              <a:buSzTx/>
              <a:buFont typeface="Wingdings" pitchFamily="2" charset="2"/>
              <a:buChar char="Ø"/>
              <a:tabLst/>
              <a:defRPr/>
            </a:pP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薪</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   　 </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資：</a:t>
            </a:r>
            <a:r>
              <a:rPr lang="zh-TW" altLang="en-US" sz="2000" b="1" kern="0" noProof="0" dirty="0" smtClean="0">
                <a:latin typeface="Arial" pitchFamily="34" charset="0"/>
                <a:ea typeface="微軟正黑體" pitchFamily="34" charset="-120"/>
                <a:cs typeface="Univers for KPMG Light"/>
              </a:rPr>
              <a:t>時</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薪</a:t>
            </a:r>
            <a:r>
              <a:rPr kumimoji="0" lang="en-US"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150</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rPr>
              <a:t>元</a:t>
            </a:r>
            <a:endParaRPr kumimoji="0" lang="en-US"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Light"/>
            </a:endParaRPr>
          </a:p>
          <a:p>
            <a:pPr marL="0" marR="0" lvl="0" indent="0" defTabSz="914400" eaLnBrk="1" fontAlgn="auto" latinLnBrk="0" hangingPunct="1">
              <a:lnSpc>
                <a:spcPct val="150000"/>
              </a:lnSpc>
              <a:spcBef>
                <a:spcPts val="0"/>
              </a:spcBef>
              <a:spcAft>
                <a:spcPts val="600"/>
              </a:spcAft>
              <a:buClrTx/>
              <a:buSzTx/>
              <a:buFontTx/>
              <a:buNone/>
              <a:tabLst/>
              <a:defRPr/>
            </a:pPr>
            <a:endParaRPr kumimoji="0" lang="zh-TW" altLang="en-US" sz="1200" b="1" i="0" u="none" strike="noStrike" kern="0" cap="none" spc="0" normalizeH="0" baseline="0" noProof="0" dirty="0" smtClean="0">
              <a:ln>
                <a:noFill/>
              </a:ln>
              <a:solidFill>
                <a:srgbClr val="00338D"/>
              </a:solidFill>
              <a:effectLst/>
              <a:uLnTx/>
              <a:uFillTx/>
              <a:latin typeface="微軟正黑體" pitchFamily="34" charset="-120"/>
              <a:ea typeface="微軟正黑體" pitchFamily="34" charset="-120"/>
              <a:cs typeface="Univers for KPMG Light"/>
            </a:endParaRPr>
          </a:p>
          <a:p>
            <a:pPr marL="0" marR="0" lvl="0" indent="0" defTabSz="914400" eaLnBrk="1" fontAlgn="auto" latinLnBrk="0" hangingPunct="1">
              <a:lnSpc>
                <a:spcPct val="150000"/>
              </a:lnSpc>
              <a:spcBef>
                <a:spcPts val="0"/>
              </a:spcBef>
              <a:spcAft>
                <a:spcPts val="600"/>
              </a:spcAft>
              <a:buClrTx/>
              <a:buSzTx/>
              <a:buFontTx/>
              <a:buNone/>
              <a:tabLst/>
              <a:defRPr/>
            </a:pPr>
            <a:endParaRPr kumimoji="0" lang="zh-TW" altLang="zh-TW" sz="1200" b="1" i="0" u="none" strike="noStrike" kern="0" cap="none" spc="0" normalizeH="0" baseline="0" noProof="0" dirty="0" smtClean="0">
              <a:ln>
                <a:noFill/>
              </a:ln>
              <a:solidFill>
                <a:schemeClr val="accent4">
                  <a:lumMod val="50000"/>
                </a:schemeClr>
              </a:solidFill>
              <a:effectLst/>
              <a:uLnTx/>
              <a:uFillTx/>
              <a:latin typeface="微軟正黑體" pitchFamily="34" charset="-120"/>
              <a:ea typeface="微軟正黑體" pitchFamily="34" charset="-120"/>
              <a:cs typeface="Univers for KPMG Light"/>
            </a:endParaRPr>
          </a:p>
        </p:txBody>
      </p:sp>
    </p:spTree>
    <p:extLst>
      <p:ext uri="{BB962C8B-B14F-4D97-AF65-F5344CB8AC3E}">
        <p14:creationId xmlns:p14="http://schemas.microsoft.com/office/powerpoint/2010/main" val="3987954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l="-6000" r="-6000"/>
          </a:stretch>
        </a:blipFill>
        <a:effectLst/>
      </p:bgPr>
    </p:bg>
    <p:spTree>
      <p:nvGrpSpPr>
        <p:cNvPr id="1" name=""/>
        <p:cNvGrpSpPr/>
        <p:nvPr/>
      </p:nvGrpSpPr>
      <p:grpSpPr>
        <a:xfrm>
          <a:off x="0" y="0"/>
          <a:ext cx="0" cy="0"/>
          <a:chOff x="0" y="0"/>
          <a:chExt cx="0" cy="0"/>
        </a:xfrm>
      </p:grpSpPr>
      <p:sp>
        <p:nvSpPr>
          <p:cNvPr id="8" name="流程圖: 程序 7"/>
          <p:cNvSpPr/>
          <p:nvPr/>
        </p:nvSpPr>
        <p:spPr>
          <a:xfrm>
            <a:off x="1247008" y="1659601"/>
            <a:ext cx="5489776" cy="3144643"/>
          </a:xfrm>
          <a:prstGeom prst="flowChartProcess">
            <a:avLst/>
          </a:prstGeom>
          <a:solidFill>
            <a:schemeClr val="bg1">
              <a:lumMod val="75000"/>
              <a:alpha val="50196"/>
            </a:schemeClr>
          </a:solidFill>
          <a:ln>
            <a:noFill/>
          </a:ln>
        </p:spPr>
        <p:style>
          <a:lnRef idx="2">
            <a:schemeClr val="accent6"/>
          </a:lnRef>
          <a:fillRef idx="1">
            <a:schemeClr val="lt1"/>
          </a:fillRef>
          <a:effectRef idx="0">
            <a:schemeClr val="accent6"/>
          </a:effectRef>
          <a:fontRef idx="minor">
            <a:schemeClr val="dk1"/>
          </a:fontRef>
        </p:style>
        <p:txBody>
          <a:bodyPr lIns="54000" tIns="54000" rIns="54000" bIns="54000" rtlCol="0" anchor="ctr"/>
          <a:lstStyle/>
          <a:p>
            <a:pPr algn="ctr"/>
            <a:endParaRPr lang="zh-TW" altLang="en-US">
              <a:latin typeface="微軟正黑體" pitchFamily="34" charset="-120"/>
              <a:ea typeface="微軟正黑體" pitchFamily="34" charset="-120"/>
              <a:cs typeface="Arial" pitchFamily="34" charset="0"/>
            </a:endParaRPr>
          </a:p>
        </p:txBody>
      </p:sp>
      <p:sp>
        <p:nvSpPr>
          <p:cNvPr id="9" name="流程圖: 程序 8"/>
          <p:cNvSpPr/>
          <p:nvPr/>
        </p:nvSpPr>
        <p:spPr>
          <a:xfrm>
            <a:off x="1174777" y="1571710"/>
            <a:ext cx="5469420" cy="3109872"/>
          </a:xfrm>
          <a:prstGeom prst="flowChartProcess">
            <a:avLst/>
          </a:prstGeom>
          <a:solidFill>
            <a:srgbClr val="409DAD">
              <a:alpha val="50196"/>
            </a:srgbClr>
          </a:solidFill>
          <a:ln>
            <a:noFill/>
          </a:ln>
        </p:spPr>
        <p:style>
          <a:lnRef idx="2">
            <a:schemeClr val="accent6"/>
          </a:lnRef>
          <a:fillRef idx="1">
            <a:schemeClr val="lt1"/>
          </a:fillRef>
          <a:effectRef idx="0">
            <a:schemeClr val="accent6"/>
          </a:effectRef>
          <a:fontRef idx="minor">
            <a:schemeClr val="dk1"/>
          </a:fontRef>
        </p:style>
        <p:txBody>
          <a:bodyPr lIns="54000" tIns="54000" rIns="54000" bIns="54000" rtlCol="0" anchor="ctr"/>
          <a:lstStyle/>
          <a:p>
            <a:pPr algn="ctr"/>
            <a:endParaRPr lang="zh-TW" altLang="en-US">
              <a:latin typeface="微軟正黑體" pitchFamily="34" charset="-120"/>
              <a:ea typeface="微軟正黑體" pitchFamily="34" charset="-120"/>
              <a:cs typeface="Arial" pitchFamily="34" charset="0"/>
            </a:endParaRPr>
          </a:p>
        </p:txBody>
      </p:sp>
      <p:sp>
        <p:nvSpPr>
          <p:cNvPr id="12" name="內容版面配置區 6"/>
          <p:cNvSpPr txBox="1">
            <a:spLocks/>
          </p:cNvSpPr>
          <p:nvPr/>
        </p:nvSpPr>
        <p:spPr>
          <a:xfrm>
            <a:off x="1174776" y="2320148"/>
            <a:ext cx="6299298" cy="2361434"/>
          </a:xfrm>
          <a:prstGeom prst="rect">
            <a:avLst/>
          </a:prstGeom>
        </p:spPr>
        <p:txBody>
          <a:bodyPr vert="horz" lIns="82047" tIns="41024" rIns="82047" bIns="41024" rtlCol="0" anchor="ctr">
            <a:noAutofit/>
          </a:bodyPr>
          <a:lstStyle/>
          <a:p>
            <a:pPr marL="273050" indent="-273050" defTabSz="914400">
              <a:spcAft>
                <a:spcPts val="600"/>
              </a:spcAft>
            </a:pPr>
            <a:r>
              <a:rPr lang="zh-TW" altLang="en-US" sz="4000" b="1" kern="0" dirty="0" smtClean="0">
                <a:solidFill>
                  <a:schemeClr val="bg1"/>
                </a:solidFill>
                <a:effectLst>
                  <a:outerShdw blurRad="38100" dist="38100" dir="2700000" algn="tl">
                    <a:srgbClr val="000000">
                      <a:alpha val="43137"/>
                    </a:srgbClr>
                  </a:outerShdw>
                </a:effectLst>
                <a:latin typeface="Arial" pitchFamily="34" charset="0"/>
                <a:ea typeface="微軟正黑體" pitchFamily="34" charset="-120"/>
                <a:cs typeface="Arial" pitchFamily="34" charset="0"/>
              </a:rPr>
              <a:t>福利項目</a:t>
            </a:r>
            <a:endParaRPr kumimoji="0" lang="en-US" altLang="zh-TW" sz="40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微軟正黑體" pitchFamily="34" charset="-120"/>
              <a:cs typeface="Univers for KPMG Light"/>
            </a:endParaRPr>
          </a:p>
          <a:p>
            <a:pPr marL="355600" lvl="1" indent="271463">
              <a:lnSpc>
                <a:spcPct val="150000"/>
              </a:lnSpc>
              <a:buFont typeface="Wingdings" pitchFamily="2" charset="2"/>
              <a:buChar char="Ø"/>
            </a:pPr>
            <a:r>
              <a:rPr lang="zh-TW" altLang="en-US" sz="2000" b="1" dirty="0" smtClean="0">
                <a:latin typeface="Arial" pitchFamily="34" charset="0"/>
                <a:ea typeface="微軟正黑體" pitchFamily="34" charset="-120"/>
              </a:rPr>
              <a:t>完整之職務訓練課程</a:t>
            </a:r>
            <a:endParaRPr lang="en-US" altLang="zh-TW" sz="2000" b="1" dirty="0" smtClean="0">
              <a:latin typeface="Arial" pitchFamily="34" charset="0"/>
              <a:ea typeface="微軟正黑體" pitchFamily="34" charset="-120"/>
            </a:endParaRPr>
          </a:p>
          <a:p>
            <a:pPr marL="355600" lvl="1" indent="271463">
              <a:lnSpc>
                <a:spcPct val="150000"/>
              </a:lnSpc>
              <a:buFont typeface="Wingdings" pitchFamily="2" charset="2"/>
              <a:buChar char="Ø"/>
            </a:pPr>
            <a:r>
              <a:rPr lang="zh-TW" altLang="en-US" sz="2000" b="1" dirty="0" smtClean="0">
                <a:latin typeface="Arial" pitchFamily="34" charset="0"/>
                <a:ea typeface="微軟正黑體" pitchFamily="34" charset="-120"/>
              </a:rPr>
              <a:t>工讀</a:t>
            </a:r>
            <a:r>
              <a:rPr lang="zh-TW" altLang="zh-TW" sz="2000" b="1" dirty="0" smtClean="0">
                <a:latin typeface="Arial" pitchFamily="34" charset="0"/>
                <a:ea typeface="微軟正黑體" pitchFamily="34" charset="-120"/>
              </a:rPr>
              <a:t>期間</a:t>
            </a:r>
            <a:r>
              <a:rPr lang="zh-TW" altLang="en-US" sz="2000" b="1" kern="0" dirty="0" smtClean="0">
                <a:latin typeface="Arial" pitchFamily="34" charset="0"/>
                <a:ea typeface="微軟正黑體" pitchFamily="34" charset="-120"/>
              </a:rPr>
              <a:t>配置電腦及個人帳號</a:t>
            </a:r>
            <a:endParaRPr lang="en-US" altLang="zh-TW" sz="2000" b="1" dirty="0" smtClean="0">
              <a:latin typeface="Arial" pitchFamily="34" charset="0"/>
              <a:ea typeface="微軟正黑體" pitchFamily="34" charset="-120"/>
            </a:endParaRPr>
          </a:p>
          <a:p>
            <a:pPr marL="355600" lvl="1" indent="271463">
              <a:lnSpc>
                <a:spcPct val="150000"/>
              </a:lnSpc>
              <a:buFont typeface="Wingdings" pitchFamily="2" charset="2"/>
              <a:buChar char="Ø"/>
            </a:pPr>
            <a:r>
              <a:rPr lang="zh-TW" altLang="en-US" sz="2000" b="1" dirty="0" smtClean="0">
                <a:latin typeface="Arial" pitchFamily="34" charset="0"/>
                <a:ea typeface="微軟正黑體" pitchFamily="34" charset="-120"/>
              </a:rPr>
              <a:t>使用本所審計人員專用文具包</a:t>
            </a:r>
            <a:endParaRPr lang="en-US" altLang="zh-TW" sz="2000" b="1" dirty="0" smtClean="0">
              <a:latin typeface="Arial" pitchFamily="34" charset="0"/>
              <a:ea typeface="微軟正黑體" pitchFamily="34" charset="-120"/>
            </a:endParaRPr>
          </a:p>
          <a:p>
            <a:pPr marL="355600" lvl="1" indent="271463">
              <a:lnSpc>
                <a:spcPct val="150000"/>
              </a:lnSpc>
              <a:buFont typeface="Wingdings" pitchFamily="2" charset="2"/>
              <a:buChar char="Ø"/>
            </a:pPr>
            <a:r>
              <a:rPr lang="zh-TW" altLang="en-US" sz="2000" b="1" dirty="0">
                <a:latin typeface="Arial" pitchFamily="34" charset="0"/>
                <a:ea typeface="微軟正黑體" pitchFamily="34" charset="-120"/>
              </a:rPr>
              <a:t>經本實習計劃錄取至本所任職者，</a:t>
            </a:r>
            <a:r>
              <a:rPr lang="en-US" altLang="zh-TW" sz="2000" b="1" dirty="0">
                <a:latin typeface="Arial" pitchFamily="34" charset="0"/>
                <a:ea typeface="微軟正黑體" pitchFamily="34" charset="-120"/>
              </a:rPr>
              <a:t/>
            </a:r>
            <a:br>
              <a:rPr lang="en-US" altLang="zh-TW" sz="2000" b="1" dirty="0">
                <a:latin typeface="Arial" pitchFamily="34" charset="0"/>
                <a:ea typeface="微軟正黑體" pitchFamily="34" charset="-120"/>
              </a:rPr>
            </a:br>
            <a:r>
              <a:rPr lang="zh-TW" altLang="en-US" sz="2000" b="1" dirty="0">
                <a:latin typeface="Arial" pitchFamily="34" charset="0"/>
                <a:ea typeface="微軟正黑體" pitchFamily="34" charset="-120"/>
              </a:rPr>
              <a:t>    工讀年資將予以承認</a:t>
            </a:r>
            <a:endParaRPr lang="en-US" altLang="zh-TW" sz="2000" b="1" dirty="0">
              <a:latin typeface="Arial" pitchFamily="34" charset="0"/>
              <a:ea typeface="微軟正黑體" pitchFamily="34" charset="-120"/>
            </a:endParaRPr>
          </a:p>
          <a:p>
            <a:pPr marL="355600" lvl="1" indent="271463">
              <a:lnSpc>
                <a:spcPct val="150000"/>
              </a:lnSpc>
              <a:buFont typeface="Wingdings" pitchFamily="2" charset="2"/>
              <a:buChar char="Ø"/>
            </a:pPr>
            <a:r>
              <a:rPr lang="zh-TW" altLang="en-US" sz="2000" b="1" dirty="0" smtClean="0">
                <a:latin typeface="Arial" pitchFamily="34" charset="0"/>
                <a:ea typeface="微軟正黑體" pitchFamily="34" charset="-120"/>
              </a:rPr>
              <a:t>工讀生專屬系列活動</a:t>
            </a:r>
            <a:endParaRPr lang="en-US" altLang="zh-TW" sz="2000" dirty="0" smtClean="0">
              <a:latin typeface="Arial" pitchFamily="34" charset="0"/>
              <a:ea typeface="微軟正黑體" pitchFamily="34" charset="-120"/>
            </a:endParaRPr>
          </a:p>
          <a:p>
            <a:pPr marL="558000" marR="0" lvl="0" indent="-258763" defTabSz="914400" eaLnBrk="1" fontAlgn="auto" latinLnBrk="0" hangingPunct="1">
              <a:lnSpc>
                <a:spcPct val="150000"/>
              </a:lnSpc>
              <a:spcBef>
                <a:spcPts val="0"/>
              </a:spcBef>
              <a:spcAft>
                <a:spcPts val="600"/>
              </a:spcAft>
              <a:buClrTx/>
              <a:buSzTx/>
              <a:buFont typeface="Wingdings" pitchFamily="2" charset="2"/>
              <a:buChar char="Ø"/>
              <a:tabLst/>
              <a:defRPr/>
            </a:pPr>
            <a:endParaRPr kumimoji="0" lang="en-US" altLang="zh-TW" sz="1800" b="1" i="0" u="none" strike="noStrike" kern="0" cap="none" spc="0" normalizeH="0" baseline="0" noProof="0" dirty="0" smtClean="0">
              <a:ln>
                <a:noFill/>
              </a:ln>
              <a:solidFill>
                <a:schemeClr val="tx1"/>
              </a:solidFill>
              <a:effectLst/>
              <a:uLnTx/>
              <a:uFillTx/>
              <a:latin typeface="微軟正黑體" pitchFamily="34" charset="-120"/>
              <a:ea typeface="微軟正黑體" pitchFamily="34" charset="-120"/>
              <a:cs typeface="Univers for KPMG Light"/>
            </a:endParaRPr>
          </a:p>
          <a:p>
            <a:pPr marL="0" marR="0" lvl="0" indent="0" defTabSz="914400" eaLnBrk="1" fontAlgn="auto" latinLnBrk="0" hangingPunct="1">
              <a:lnSpc>
                <a:spcPct val="150000"/>
              </a:lnSpc>
              <a:spcBef>
                <a:spcPts val="0"/>
              </a:spcBef>
              <a:spcAft>
                <a:spcPts val="600"/>
              </a:spcAft>
              <a:buClrTx/>
              <a:buSzTx/>
              <a:buFontTx/>
              <a:buNone/>
              <a:tabLst/>
              <a:defRPr/>
            </a:pPr>
            <a:endParaRPr kumimoji="0" lang="zh-TW" altLang="en-US" sz="1200" b="1" i="0" u="none" strike="noStrike" kern="0" cap="none" spc="0" normalizeH="0" baseline="0" noProof="0" dirty="0" smtClean="0">
              <a:ln>
                <a:noFill/>
              </a:ln>
              <a:solidFill>
                <a:srgbClr val="00338D"/>
              </a:solidFill>
              <a:effectLst/>
              <a:uLnTx/>
              <a:uFillTx/>
              <a:latin typeface="微軟正黑體" pitchFamily="34" charset="-120"/>
              <a:ea typeface="微軟正黑體" pitchFamily="34" charset="-120"/>
              <a:cs typeface="Univers for KPMG Light"/>
            </a:endParaRPr>
          </a:p>
          <a:p>
            <a:pPr marL="0" marR="0" lvl="0" indent="0" defTabSz="914400" eaLnBrk="1" fontAlgn="auto" latinLnBrk="0" hangingPunct="1">
              <a:lnSpc>
                <a:spcPct val="150000"/>
              </a:lnSpc>
              <a:spcBef>
                <a:spcPts val="0"/>
              </a:spcBef>
              <a:spcAft>
                <a:spcPts val="600"/>
              </a:spcAft>
              <a:buClrTx/>
              <a:buSzTx/>
              <a:buFontTx/>
              <a:buNone/>
              <a:tabLst/>
              <a:defRPr/>
            </a:pPr>
            <a:endParaRPr kumimoji="0" lang="zh-TW" altLang="zh-TW" sz="1200" b="1" i="0" u="none" strike="noStrike" kern="0" cap="none" spc="0" normalizeH="0" baseline="0" noProof="0" dirty="0" smtClean="0">
              <a:ln>
                <a:noFill/>
              </a:ln>
              <a:solidFill>
                <a:schemeClr val="accent4">
                  <a:lumMod val="50000"/>
                </a:schemeClr>
              </a:solidFill>
              <a:effectLst/>
              <a:uLnTx/>
              <a:uFillTx/>
              <a:latin typeface="微軟正黑體" pitchFamily="34" charset="-120"/>
              <a:ea typeface="微軟正黑體" pitchFamily="34" charset="-120"/>
              <a:cs typeface="Univers for KPMG Light"/>
            </a:endParaRPr>
          </a:p>
        </p:txBody>
      </p:sp>
    </p:spTree>
    <p:extLst>
      <p:ext uri="{BB962C8B-B14F-4D97-AF65-F5344CB8AC3E}">
        <p14:creationId xmlns:p14="http://schemas.microsoft.com/office/powerpoint/2010/main" val="22232572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l="-75000" r="-25000"/>
          </a:stretch>
        </a:blipFill>
        <a:effectLst/>
      </p:bgPr>
    </p:bg>
    <p:spTree>
      <p:nvGrpSpPr>
        <p:cNvPr id="1" name=""/>
        <p:cNvGrpSpPr/>
        <p:nvPr/>
      </p:nvGrpSpPr>
      <p:grpSpPr>
        <a:xfrm>
          <a:off x="0" y="0"/>
          <a:ext cx="0" cy="0"/>
          <a:chOff x="0" y="0"/>
          <a:chExt cx="0" cy="0"/>
        </a:xfrm>
      </p:grpSpPr>
      <p:sp>
        <p:nvSpPr>
          <p:cNvPr id="11" name="Rectangle 4"/>
          <p:cNvSpPr txBox="1">
            <a:spLocks noChangeArrowheads="1"/>
          </p:cNvSpPr>
          <p:nvPr/>
        </p:nvSpPr>
        <p:spPr bwMode="gray">
          <a:xfrm>
            <a:off x="0" y="252333"/>
            <a:ext cx="9075760" cy="77792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lgn="ctr">
              <a:spcBef>
                <a:spcPct val="40000"/>
              </a:spcBef>
            </a:pPr>
            <a:r>
              <a:rPr lang="en-US" altLang="zh-TW" sz="4400" b="1" kern="0" dirty="0">
                <a:ln>
                  <a:solidFill>
                    <a:schemeClr val="bg1"/>
                  </a:solidFill>
                  <a:prstDash val="solid"/>
                </a:ln>
                <a:solidFill>
                  <a:srgbClr val="0034F2"/>
                </a:solidFill>
                <a:ea typeface="微軟正黑體" pitchFamily="34" charset="-120"/>
                <a:cs typeface="Arial" pitchFamily="34" charset="0"/>
              </a:rPr>
              <a:t>Build your future with</a:t>
            </a:r>
            <a:r>
              <a:rPr lang="zh-TW" altLang="en-US" sz="4400" b="1" kern="0" dirty="0">
                <a:ln>
                  <a:solidFill>
                    <a:schemeClr val="bg1"/>
                  </a:solidFill>
                  <a:prstDash val="solid"/>
                </a:ln>
                <a:solidFill>
                  <a:srgbClr val="0034F2"/>
                </a:solidFill>
                <a:ea typeface="微軟正黑體" pitchFamily="34" charset="-120"/>
                <a:cs typeface="Arial" pitchFamily="34" charset="0"/>
              </a:rPr>
              <a:t> </a:t>
            </a:r>
            <a:r>
              <a:rPr lang="en-US" altLang="zh-TW" sz="4400" b="1" kern="0" dirty="0">
                <a:ln>
                  <a:solidFill>
                    <a:schemeClr val="bg1"/>
                  </a:solidFill>
                  <a:prstDash val="solid"/>
                </a:ln>
                <a:solidFill>
                  <a:srgbClr val="0034F2"/>
                </a:solidFill>
                <a:ea typeface="微軟正黑體" pitchFamily="34" charset="-120"/>
                <a:cs typeface="Arial" pitchFamily="34" charset="0"/>
              </a:rPr>
              <a:t>KPMG! </a:t>
            </a:r>
            <a:endParaRPr kumimoji="0" lang="en-US" altLang="zh-TW" sz="4400" b="1" i="0" u="none" strike="noStrike" kern="0" cap="none" spc="0" normalizeH="0" baseline="0" noProof="0" dirty="0" smtClean="0">
              <a:ln>
                <a:solidFill>
                  <a:schemeClr val="bg1"/>
                </a:solidFill>
                <a:prstDash val="solid"/>
              </a:ln>
              <a:solidFill>
                <a:srgbClr val="0034F2"/>
              </a:solidFill>
              <a:effectLst/>
              <a:uLnTx/>
              <a:uFillTx/>
              <a:ea typeface="微軟正黑體" pitchFamily="34" charset="-120"/>
              <a:cs typeface="Arial" pitchFamily="34" charset="0"/>
            </a:endParaRPr>
          </a:p>
        </p:txBody>
      </p:sp>
      <p:sp>
        <p:nvSpPr>
          <p:cNvPr id="7" name="內容版面配置區 6"/>
          <p:cNvSpPr txBox="1">
            <a:spLocks/>
          </p:cNvSpPr>
          <p:nvPr/>
        </p:nvSpPr>
        <p:spPr>
          <a:xfrm>
            <a:off x="467786" y="1757916"/>
            <a:ext cx="8095922" cy="4291565"/>
          </a:xfrm>
          <a:prstGeom prst="rect">
            <a:avLst/>
          </a:prstGeom>
          <a:effectLst/>
        </p:spPr>
        <p:txBody>
          <a:bodyPr anchor="ctr"/>
          <a:lstStyle/>
          <a:p>
            <a:pPr marL="0" marR="0" lvl="0" indent="0" defTabSz="914400" eaLnBrk="1" fontAlgn="auto" latinLnBrk="0" hangingPunct="1">
              <a:lnSpc>
                <a:spcPct val="120000"/>
              </a:lnSpc>
              <a:spcBef>
                <a:spcPts val="0"/>
              </a:spcBef>
              <a:buClrTx/>
              <a:buSzTx/>
              <a:buFont typeface="Wingdings" pitchFamily="2" charset="2"/>
              <a:buChar char="Ø"/>
              <a:tabLst/>
              <a:defRPr/>
            </a:pPr>
            <a:r>
              <a:rPr kumimoji="0" lang="zh-TW" altLang="zh-TW" sz="24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報名時間</a:t>
            </a:r>
            <a:r>
              <a:rPr kumimoji="0" lang="zh-TW" altLang="en-US" sz="24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 </a:t>
            </a:r>
            <a:endParaRPr kumimoji="0" lang="en-US" altLang="zh-TW" sz="24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endParaRPr>
          </a:p>
          <a:p>
            <a:pPr marL="0" marR="0" lvl="0" indent="0" defTabSz="914400" eaLnBrk="1" fontAlgn="auto" latinLnBrk="0" hangingPunct="1">
              <a:lnSpc>
                <a:spcPct val="150000"/>
              </a:lnSpc>
              <a:spcBef>
                <a:spcPts val="0"/>
              </a:spcBef>
              <a:buClrTx/>
              <a:buSzTx/>
              <a:buFontTx/>
              <a:buNone/>
              <a:tabLst/>
              <a:defRPr/>
            </a:pPr>
            <a:r>
              <a:rPr kumimoji="0" lang="zh-TW" altLang="en-US" sz="2000" b="1" i="0" u="none" strike="noStrike" kern="0" cap="none" spc="0" normalizeH="0" noProof="0" dirty="0" smtClean="0">
                <a:ln>
                  <a:noFill/>
                </a:ln>
                <a:solidFill>
                  <a:schemeClr val="tx2"/>
                </a:solidFill>
                <a:effectLst/>
                <a:uLnTx/>
                <a:uFillTx/>
                <a:latin typeface="Arial" pitchFamily="34" charset="0"/>
                <a:ea typeface="微軟正黑體" pitchFamily="34" charset="-120"/>
                <a:cs typeface="Univers for KPMG" panose="020B0603020202020204" pitchFamily="34" charset="0"/>
              </a:rPr>
              <a:t>    </a:t>
            </a:r>
            <a:r>
              <a:rPr kumimoji="0" lang="zh-TW" altLang="zh-TW" sz="2000" b="1" i="0" u="none" strike="noStrike" kern="0" cap="none" spc="0" normalizeH="0" baseline="0" noProof="0" dirty="0" smtClean="0">
                <a:ln>
                  <a:noFill/>
                </a:ln>
                <a:effectLst/>
                <a:uLnTx/>
                <a:uFillTx/>
                <a:latin typeface="Arial" pitchFamily="34" charset="0"/>
                <a:ea typeface="微軟正黑體" pitchFamily="34" charset="-120"/>
                <a:cs typeface="Univers for KPMG" panose="020B0603020202020204" pitchFamily="34" charset="0"/>
              </a:rPr>
              <a:t>即日起至</a:t>
            </a:r>
            <a:r>
              <a:rPr kumimoji="0" lang="en-US" altLang="zh-TW" sz="2000" b="1" i="0" u="none" strike="noStrike" kern="0" cap="none" spc="0" normalizeH="0" baseline="0" noProof="0" dirty="0" smtClean="0">
                <a:ln>
                  <a:noFill/>
                </a:ln>
                <a:solidFill>
                  <a:schemeClr val="tx2"/>
                </a:solidFill>
                <a:effectLst/>
                <a:uLnTx/>
                <a:uFillTx/>
                <a:latin typeface="Arial" pitchFamily="34" charset="0"/>
                <a:ea typeface="微軟正黑體" pitchFamily="34" charset="-120"/>
                <a:cs typeface="Univers for KPMG" panose="020B0603020202020204" pitchFamily="34" charset="0"/>
              </a:rPr>
              <a:t> </a:t>
            </a:r>
            <a:r>
              <a:rPr kumimoji="0" lang="en-US" altLang="zh-TW" sz="2000" b="1" i="0" u="sng" strike="noStrike" kern="0" cap="none" spc="0" normalizeH="0" baseline="0" noProof="0" dirty="0" smtClean="0">
                <a:ln>
                  <a:noFill/>
                </a:ln>
                <a:solidFill>
                  <a:srgbClr val="FF0000"/>
                </a:solidFill>
                <a:effectLst/>
                <a:uLnTx/>
                <a:uFillTx/>
                <a:latin typeface="Arial" pitchFamily="34" charset="0"/>
                <a:ea typeface="微軟正黑體" pitchFamily="34" charset="-120"/>
                <a:cs typeface="Univers for KPMG" panose="020B0603020202020204" pitchFamily="34" charset="0"/>
              </a:rPr>
              <a:t>2019</a:t>
            </a:r>
            <a:r>
              <a:rPr kumimoji="0" lang="zh-TW" altLang="en-US" sz="2000" b="1" i="0" u="sng" strike="noStrike" kern="0" cap="none" spc="0" normalizeH="0" baseline="0" noProof="0" dirty="0" smtClean="0">
                <a:ln>
                  <a:noFill/>
                </a:ln>
                <a:solidFill>
                  <a:srgbClr val="FF0000"/>
                </a:solidFill>
                <a:effectLst/>
                <a:uLnTx/>
                <a:uFillTx/>
                <a:latin typeface="Arial" pitchFamily="34" charset="0"/>
                <a:ea typeface="微軟正黑體" pitchFamily="34" charset="-120"/>
                <a:cs typeface="Univers for KPMG" panose="020B0603020202020204" pitchFamily="34" charset="0"/>
              </a:rPr>
              <a:t>年</a:t>
            </a:r>
            <a:r>
              <a:rPr kumimoji="0" lang="en-US" altLang="zh-TW" sz="2000" b="1" i="0" u="sng" strike="noStrike" kern="0" cap="none" spc="0" normalizeH="0" baseline="0" noProof="0" dirty="0" smtClean="0">
                <a:ln>
                  <a:noFill/>
                </a:ln>
                <a:solidFill>
                  <a:srgbClr val="FF0000"/>
                </a:solidFill>
                <a:effectLst/>
                <a:uLnTx/>
                <a:uFillTx/>
                <a:latin typeface="Arial" pitchFamily="34" charset="0"/>
                <a:ea typeface="微軟正黑體" pitchFamily="34" charset="-120"/>
                <a:cs typeface="Univers for KPMG" panose="020B0603020202020204" pitchFamily="34" charset="0"/>
              </a:rPr>
              <a:t>04</a:t>
            </a:r>
            <a:r>
              <a:rPr kumimoji="0" lang="zh-TW" altLang="en-US" sz="2000" b="1" i="0" u="sng" strike="noStrike" kern="0" cap="none" spc="0" normalizeH="0" baseline="0" noProof="0" dirty="0" smtClean="0">
                <a:ln>
                  <a:noFill/>
                </a:ln>
                <a:solidFill>
                  <a:srgbClr val="FF0000"/>
                </a:solidFill>
                <a:effectLst/>
                <a:uLnTx/>
                <a:uFillTx/>
                <a:latin typeface="Arial" pitchFamily="34" charset="0"/>
                <a:ea typeface="微軟正黑體" pitchFamily="34" charset="-120"/>
                <a:cs typeface="Univers for KPMG" panose="020B0603020202020204" pitchFamily="34" charset="0"/>
              </a:rPr>
              <a:t>月</a:t>
            </a:r>
            <a:r>
              <a:rPr kumimoji="0" lang="en-US" altLang="zh-TW" sz="2000" b="1" i="0" u="sng" strike="noStrike" kern="0" cap="none" spc="0" normalizeH="0" baseline="0" noProof="0" dirty="0" smtClean="0">
                <a:ln>
                  <a:noFill/>
                </a:ln>
                <a:solidFill>
                  <a:srgbClr val="FF0000"/>
                </a:solidFill>
                <a:effectLst/>
                <a:uLnTx/>
                <a:uFillTx/>
                <a:latin typeface="Arial" pitchFamily="34" charset="0"/>
                <a:ea typeface="微軟正黑體" pitchFamily="34" charset="-120"/>
                <a:cs typeface="Univers for KPMG" panose="020B0603020202020204" pitchFamily="34" charset="0"/>
              </a:rPr>
              <a:t>22</a:t>
            </a:r>
            <a:r>
              <a:rPr kumimoji="0" lang="zh-TW" altLang="en-US" sz="2000" b="1" i="0" u="sng" strike="noStrike" kern="0" cap="none" spc="0" normalizeH="0" baseline="0" noProof="0" dirty="0" smtClean="0">
                <a:ln>
                  <a:noFill/>
                </a:ln>
                <a:solidFill>
                  <a:srgbClr val="FF0000"/>
                </a:solidFill>
                <a:effectLst/>
                <a:uLnTx/>
                <a:uFillTx/>
                <a:latin typeface="Arial" pitchFamily="34" charset="0"/>
                <a:ea typeface="微軟正黑體" pitchFamily="34" charset="-120"/>
                <a:cs typeface="Univers for KPMG" panose="020B0603020202020204" pitchFamily="34" charset="0"/>
              </a:rPr>
              <a:t>日</a:t>
            </a:r>
            <a:r>
              <a:rPr kumimoji="0" lang="en-US" altLang="zh-TW" sz="2000" b="1" i="0" u="sng" strike="noStrike" kern="0" cap="none" spc="0" normalizeH="0" baseline="0" noProof="0" dirty="0" smtClean="0">
                <a:ln>
                  <a:noFill/>
                </a:ln>
                <a:solidFill>
                  <a:srgbClr val="FF0000"/>
                </a:solidFill>
                <a:effectLst/>
                <a:uLnTx/>
                <a:uFillTx/>
                <a:latin typeface="Arial" pitchFamily="34" charset="0"/>
                <a:ea typeface="微軟正黑體" pitchFamily="34" charset="-120"/>
                <a:cs typeface="Univers for KPMG" panose="020B0603020202020204" pitchFamily="34" charset="0"/>
              </a:rPr>
              <a:t>(</a:t>
            </a:r>
            <a:r>
              <a:rPr lang="zh-TW" altLang="en-US" sz="2000" b="1" u="sng" kern="0" dirty="0" smtClean="0">
                <a:solidFill>
                  <a:srgbClr val="FF0000"/>
                </a:solidFill>
                <a:latin typeface="Arial" pitchFamily="34" charset="0"/>
                <a:ea typeface="微軟正黑體" pitchFamily="34" charset="-120"/>
                <a:cs typeface="Univers for KPMG" panose="020B0603020202020204" pitchFamily="34" charset="0"/>
              </a:rPr>
              <a:t>一</a:t>
            </a:r>
            <a:r>
              <a:rPr lang="en-US" altLang="zh-TW" sz="2000" b="1" u="sng" kern="0" dirty="0" smtClean="0">
                <a:solidFill>
                  <a:srgbClr val="FF0000"/>
                </a:solidFill>
                <a:latin typeface="Arial" pitchFamily="34" charset="0"/>
                <a:ea typeface="微軟正黑體" pitchFamily="34" charset="-120"/>
                <a:cs typeface="Univers for KPMG" panose="020B0603020202020204" pitchFamily="34" charset="0"/>
              </a:rPr>
              <a:t>)</a:t>
            </a:r>
            <a:r>
              <a:rPr kumimoji="0" lang="zh-TW" altLang="en-US" sz="2000" b="1" i="0" u="none" strike="noStrike" kern="0" cap="none" spc="0" normalizeH="0" baseline="0" noProof="0" dirty="0" smtClean="0">
                <a:ln>
                  <a:noFill/>
                </a:ln>
                <a:solidFill>
                  <a:srgbClr val="FF0000"/>
                </a:solidFill>
                <a:effectLst/>
                <a:uLnTx/>
                <a:uFillTx/>
                <a:latin typeface="Arial" pitchFamily="34" charset="0"/>
                <a:ea typeface="微軟正黑體" pitchFamily="34" charset="-120"/>
                <a:cs typeface="Univers for KPMG" panose="020B0603020202020204" pitchFamily="34" charset="0"/>
              </a:rPr>
              <a:t> </a:t>
            </a:r>
            <a:r>
              <a:rPr kumimoji="0" lang="zh-TW" altLang="zh-TW" sz="2000" b="1" i="0" u="none" strike="noStrike" kern="0" cap="none" spc="0" normalizeH="0" baseline="0" noProof="0" dirty="0" smtClean="0">
                <a:ln>
                  <a:noFill/>
                </a:ln>
                <a:effectLst/>
                <a:uLnTx/>
                <a:uFillTx/>
                <a:latin typeface="Arial" pitchFamily="34" charset="0"/>
                <a:ea typeface="微軟正黑體" pitchFamily="34" charset="-120"/>
                <a:cs typeface="Univers for KPMG" panose="020B0603020202020204" pitchFamily="34" charset="0"/>
              </a:rPr>
              <a:t>止</a:t>
            </a:r>
            <a:endParaRPr kumimoji="0" lang="en-US" altLang="zh-TW" b="1" i="0" u="none" strike="noStrike" kern="0" cap="none" spc="0" normalizeH="0" baseline="0" noProof="0" dirty="0" smtClean="0">
              <a:ln>
                <a:noFill/>
              </a:ln>
              <a:effectLst/>
              <a:uLnTx/>
              <a:uFillTx/>
              <a:latin typeface="Arial" pitchFamily="34" charset="0"/>
              <a:ea typeface="微軟正黑體" pitchFamily="34" charset="-120"/>
              <a:cs typeface="Univers for KPMG" panose="020B0603020202020204" pitchFamily="34" charset="0"/>
            </a:endParaRPr>
          </a:p>
          <a:p>
            <a:pPr marL="0" marR="0" lvl="0" indent="0" defTabSz="914400" eaLnBrk="1" fontAlgn="auto" latinLnBrk="0" hangingPunct="1">
              <a:lnSpc>
                <a:spcPct val="150000"/>
              </a:lnSpc>
              <a:spcBef>
                <a:spcPts val="0"/>
              </a:spcBef>
              <a:spcAft>
                <a:spcPts val="600"/>
              </a:spcAft>
              <a:buClrTx/>
              <a:buSzTx/>
              <a:buFont typeface="Wingdings" pitchFamily="2" charset="2"/>
              <a:buChar char="Ø"/>
              <a:tabLst/>
              <a:defRPr/>
            </a:pPr>
            <a:r>
              <a:rPr kumimoji="0" lang="zh-TW" altLang="zh-TW" sz="24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報名方式</a:t>
            </a:r>
            <a:r>
              <a:rPr lang="zh-TW" altLang="en-US" sz="2400" b="1" kern="0" noProof="0" dirty="0" smtClean="0">
                <a:latin typeface="Arial" pitchFamily="34" charset="0"/>
                <a:ea typeface="微軟正黑體" pitchFamily="34" charset="-120"/>
                <a:cs typeface="Univers for KPMG" panose="020B0603020202020204" pitchFamily="34" charset="0"/>
              </a:rPr>
              <a:t>：</a:t>
            </a:r>
            <a:r>
              <a:rPr lang="en-US" altLang="zh-TW" sz="2400" b="1" kern="0" noProof="0" dirty="0" smtClean="0">
                <a:latin typeface="Arial" pitchFamily="34" charset="0"/>
                <a:ea typeface="微軟正黑體" pitchFamily="34" charset="-120"/>
                <a:cs typeface="Univers for KPMG" panose="020B0603020202020204" pitchFamily="34" charset="0"/>
              </a:rPr>
              <a:t>A.</a:t>
            </a:r>
            <a:r>
              <a:rPr lang="zh-TW" altLang="en-US" sz="2400" b="1" kern="0" noProof="0" dirty="0" smtClean="0">
                <a:latin typeface="Arial" pitchFamily="34" charset="0"/>
                <a:ea typeface="微軟正黑體" pitchFamily="34" charset="-120"/>
                <a:cs typeface="Univers for KPMG" panose="020B0603020202020204" pitchFamily="34" charset="0"/>
              </a:rPr>
              <a:t>於線上進行申請</a:t>
            </a:r>
            <a:r>
              <a:rPr lang="en-US" altLang="zh-TW" sz="2400" b="1" kern="0" noProof="0" dirty="0" smtClean="0">
                <a:latin typeface="Arial" pitchFamily="34" charset="0"/>
                <a:ea typeface="微軟正黑體" pitchFamily="34" charset="-120"/>
                <a:cs typeface="Univers for KPMG" panose="020B0603020202020204" pitchFamily="34" charset="0"/>
                <a:sym typeface="Wingdings" panose="05000000000000000000" pitchFamily="2" charset="2"/>
              </a:rPr>
              <a:t>B.</a:t>
            </a:r>
            <a:r>
              <a:rPr lang="zh-TW" altLang="en-US" sz="2400" b="1" kern="0" noProof="0" dirty="0" smtClean="0">
                <a:latin typeface="Arial" pitchFamily="34" charset="0"/>
                <a:ea typeface="微軟正黑體" pitchFamily="34" charset="-120"/>
                <a:cs typeface="Univers for KPMG" panose="020B0603020202020204" pitchFamily="34" charset="0"/>
                <a:sym typeface="Wingdings" panose="05000000000000000000" pitchFamily="2" charset="2"/>
              </a:rPr>
              <a:t>將紙本資料提供系辦</a:t>
            </a:r>
            <a:r>
              <a:rPr kumimoji="0" lang="zh-TW" altLang="en-US" sz="24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 </a:t>
            </a:r>
            <a:endParaRPr kumimoji="0" lang="en-US" altLang="zh-TW" sz="24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endParaRPr>
          </a:p>
          <a:p>
            <a:pPr marL="541338" indent="-269875">
              <a:lnSpc>
                <a:spcPct val="120000"/>
              </a:lnSpc>
              <a:spcAft>
                <a:spcPts val="300"/>
              </a:spcAft>
              <a:defRPr/>
            </a:pPr>
            <a:r>
              <a:rPr kumimoji="0" lang="en-US" altLang="zh-TW" sz="2000" b="1" i="0" u="none" strike="noStrike" kern="0" cap="none" spc="0" normalizeH="0" baseline="0" noProof="0" dirty="0" smtClean="0">
                <a:ln>
                  <a:noFill/>
                </a:ln>
                <a:effectLst/>
                <a:uLnTx/>
                <a:uFillTx/>
                <a:latin typeface="Arial" pitchFamily="34" charset="0"/>
                <a:ea typeface="微軟正黑體" pitchFamily="34" charset="-120"/>
                <a:cs typeface="Univers for KPMG" panose="020B0603020202020204" pitchFamily="34" charset="0"/>
              </a:rPr>
              <a:t>A</a:t>
            </a:r>
            <a:r>
              <a:rPr lang="en-US" altLang="zh-TW" sz="2000" b="1" kern="0" dirty="0" smtClean="0">
                <a:latin typeface="Arial" pitchFamily="34" charset="0"/>
                <a:ea typeface="微軟正黑體" pitchFamily="34" charset="-120"/>
                <a:cs typeface="Univers for KPMG" panose="020B0603020202020204" pitchFamily="34" charset="0"/>
              </a:rPr>
              <a:t>.</a:t>
            </a:r>
            <a:r>
              <a:rPr lang="zh-TW" altLang="en-US" sz="2000" b="1" kern="0" dirty="0" smtClean="0">
                <a:latin typeface="Arial" pitchFamily="34" charset="0"/>
                <a:ea typeface="微軟正黑體" pitchFamily="34" charset="-120"/>
                <a:cs typeface="Univers for KPMG" panose="020B0603020202020204" pitchFamily="34" charset="0"/>
              </a:rPr>
              <a:t>先於線上應徵工讀計劃 </a:t>
            </a:r>
            <a:r>
              <a:rPr lang="en-US" altLang="zh-TW" sz="2000" b="1" kern="0" dirty="0">
                <a:latin typeface="Arial" pitchFamily="34" charset="0"/>
                <a:ea typeface="微軟正黑體" pitchFamily="34" charset="-120"/>
                <a:cs typeface="Univers for KPMG" panose="020B0603020202020204" pitchFamily="34" charset="0"/>
              </a:rPr>
              <a:t>(</a:t>
            </a:r>
            <a:r>
              <a:rPr lang="zh-TW" altLang="en-US" sz="2000" b="1" kern="0" dirty="0">
                <a:latin typeface="Arial" pitchFamily="34" charset="0"/>
                <a:ea typeface="微軟正黑體" pitchFamily="34" charset="-120"/>
                <a:cs typeface="Univers for KPMG" panose="020B0603020202020204" pitchFamily="34" charset="0"/>
              </a:rPr>
              <a:t>填寫方式詳履歷填寫說明</a:t>
            </a:r>
            <a:r>
              <a:rPr lang="en-US" altLang="zh-TW" sz="2000" b="1" kern="0" dirty="0">
                <a:latin typeface="Arial" pitchFamily="34" charset="0"/>
                <a:ea typeface="微軟正黑體" pitchFamily="34" charset="-120"/>
                <a:cs typeface="Univers for KPMG" panose="020B0603020202020204" pitchFamily="34" charset="0"/>
              </a:rPr>
              <a:t>)</a:t>
            </a:r>
            <a:r>
              <a:rPr lang="zh-TW" altLang="en-US" sz="2000" b="1" kern="0" dirty="0" smtClean="0">
                <a:latin typeface="Arial" pitchFamily="34" charset="0"/>
                <a:ea typeface="微軟正黑體" pitchFamily="34" charset="-120"/>
                <a:cs typeface="Univers for KPMG" panose="020B0603020202020204" pitchFamily="34" charset="0"/>
              </a:rPr>
              <a:t>：</a:t>
            </a:r>
            <a:r>
              <a:rPr lang="en-US" altLang="zh-TW" sz="2000" b="1" kern="0" dirty="0" smtClean="0">
                <a:latin typeface="Arial" pitchFamily="34" charset="0"/>
                <a:ea typeface="微軟正黑體" pitchFamily="34" charset="-120"/>
                <a:cs typeface="Univers for KPMG" panose="020B0603020202020204" pitchFamily="34" charset="0"/>
              </a:rPr>
              <a:t/>
            </a:r>
            <a:br>
              <a:rPr lang="en-US" altLang="zh-TW" sz="2000" b="1" kern="0" dirty="0" smtClean="0">
                <a:latin typeface="Arial" pitchFamily="34" charset="0"/>
                <a:ea typeface="微軟正黑體" pitchFamily="34" charset="-120"/>
                <a:cs typeface="Univers for KPMG" panose="020B0603020202020204" pitchFamily="34" charset="0"/>
              </a:rPr>
            </a:br>
            <a:r>
              <a:rPr lang="en-US" altLang="zh-TW" sz="1600" u="sng" dirty="0">
                <a:hlinkClick r:id="rId4"/>
              </a:rPr>
              <a:t>https://</a:t>
            </a:r>
            <a:r>
              <a:rPr lang="en-US" altLang="zh-TW" sz="1600" u="sng" dirty="0" smtClean="0">
                <a:hlinkClick r:id="rId4"/>
              </a:rPr>
              <a:t>kpmgtw.taleo.net/careersection/kpmg_intern/jobdetail.ftl?job=2019INTERN01&amp;tz=GMT%2B08%3A00</a:t>
            </a:r>
            <a:endParaRPr lang="en-US" altLang="zh-TW" sz="1600" u="sng" dirty="0" smtClean="0"/>
          </a:p>
          <a:p>
            <a:pPr marL="541338" indent="-269875" defTabSz="914400">
              <a:lnSpc>
                <a:spcPct val="120000"/>
              </a:lnSpc>
              <a:spcBef>
                <a:spcPts val="1200"/>
              </a:spcBef>
              <a:spcAft>
                <a:spcPts val="300"/>
              </a:spcAft>
              <a:defRPr/>
            </a:pPr>
            <a:r>
              <a:rPr lang="en-US" altLang="zh-TW" sz="2000" dirty="0" smtClean="0"/>
              <a:t>B.</a:t>
            </a:r>
            <a:r>
              <a:rPr lang="zh-TW" altLang="en-US" sz="2000" b="1" kern="0" dirty="0" smtClean="0">
                <a:latin typeface="Arial" pitchFamily="34" charset="0"/>
                <a:ea typeface="微軟正黑體" pitchFamily="34" charset="-120"/>
              </a:rPr>
              <a:t>完成線上應徵，請</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備妥以下資料，</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並</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於</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截止日前</a:t>
            </a:r>
            <a:r>
              <a:rPr kumimoji="0" lang="zh-TW" altLang="zh-TW"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繳交至系辦</a:t>
            </a:r>
            <a:r>
              <a:rPr kumimoji="0" lang="zh-TW" altLang="en-US" sz="20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報名</a:t>
            </a:r>
            <a:endParaRPr lang="en-US" altLang="zh-TW" sz="2000" b="1" kern="0" dirty="0" smtClean="0">
              <a:latin typeface="Arial" pitchFamily="34" charset="0"/>
              <a:ea typeface="微軟正黑體" pitchFamily="34" charset="-120"/>
              <a:cs typeface="Univers for KPMG" panose="020B0603020202020204" pitchFamily="34" charset="0"/>
            </a:endParaRPr>
          </a:p>
          <a:p>
            <a:pPr marL="801688" indent="-260350" defTabSz="914400">
              <a:lnSpc>
                <a:spcPct val="120000"/>
              </a:lnSpc>
              <a:spcAft>
                <a:spcPts val="300"/>
              </a:spcAft>
              <a:buAutoNum type="arabicPeriod"/>
              <a:defRPr/>
            </a:pPr>
            <a:r>
              <a:rPr kumimoji="0" lang="en-US"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2019</a:t>
            </a:r>
            <a:r>
              <a:rPr kumimoji="0" lang="zh-TW" altLang="en-US"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 </a:t>
            </a:r>
            <a:r>
              <a:rPr kumimoji="0" lang="en-US"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KPMG</a:t>
            </a:r>
            <a:r>
              <a:rPr kumimoji="0" lang="zh-TW" altLang="en-US"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暑期工讀計劃</a:t>
            </a:r>
            <a:r>
              <a:rPr kumimoji="0" lang="zh-TW"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申請表</a:t>
            </a:r>
            <a:endParaRPr lang="en-US" altLang="zh-TW" b="1" kern="0" dirty="0">
              <a:solidFill>
                <a:schemeClr val="tx2"/>
              </a:solidFill>
              <a:latin typeface="Arial" pitchFamily="34" charset="0"/>
              <a:ea typeface="微軟正黑體" pitchFamily="34" charset="-120"/>
            </a:endParaRPr>
          </a:p>
          <a:p>
            <a:pPr marL="801688" indent="-260350" defTabSz="914400">
              <a:lnSpc>
                <a:spcPct val="120000"/>
              </a:lnSpc>
              <a:spcAft>
                <a:spcPts val="300"/>
              </a:spcAft>
              <a:buAutoNum type="arabicPeriod"/>
              <a:defRPr/>
            </a:pPr>
            <a:r>
              <a:rPr lang="en-US" altLang="zh-TW" b="1" kern="0" dirty="0" smtClean="0">
                <a:solidFill>
                  <a:schemeClr val="tx2"/>
                </a:solidFill>
                <a:latin typeface="Arial" pitchFamily="34" charset="0"/>
                <a:ea typeface="微軟正黑體" pitchFamily="34" charset="-120"/>
              </a:rPr>
              <a:t>KPMG</a:t>
            </a:r>
            <a:r>
              <a:rPr lang="zh-TW" altLang="zh-TW" b="1" kern="0" dirty="0">
                <a:solidFill>
                  <a:schemeClr val="tx2"/>
                </a:solidFill>
                <a:latin typeface="Arial" pitchFamily="34" charset="0"/>
                <a:ea typeface="微軟正黑體" pitchFamily="34" charset="-120"/>
              </a:rPr>
              <a:t>履歷表</a:t>
            </a:r>
            <a:r>
              <a:rPr lang="en-US" altLang="zh-TW" b="1" kern="0" dirty="0">
                <a:solidFill>
                  <a:schemeClr val="tx2"/>
                </a:solidFill>
                <a:latin typeface="Arial" pitchFamily="34" charset="0"/>
                <a:ea typeface="微軟正黑體" pitchFamily="34" charset="-120"/>
              </a:rPr>
              <a:t>(</a:t>
            </a:r>
            <a:r>
              <a:rPr lang="zh-TW" altLang="en-US" b="1" kern="0" dirty="0">
                <a:solidFill>
                  <a:schemeClr val="tx2"/>
                </a:solidFill>
                <a:latin typeface="Arial" pitchFamily="34" charset="0"/>
                <a:ea typeface="微軟正黑體" pitchFamily="34" charset="-120"/>
              </a:rPr>
              <a:t>填寫線上履歷後印出</a:t>
            </a:r>
            <a:r>
              <a:rPr lang="en-US" altLang="zh-TW" b="1" kern="0" dirty="0" smtClean="0">
                <a:solidFill>
                  <a:schemeClr val="tx2"/>
                </a:solidFill>
                <a:latin typeface="Arial" pitchFamily="34" charset="0"/>
                <a:ea typeface="微軟正黑體" pitchFamily="34" charset="-120"/>
              </a:rPr>
              <a:t>)</a:t>
            </a:r>
          </a:p>
          <a:p>
            <a:pPr marL="801688" indent="-260350" defTabSz="914400">
              <a:lnSpc>
                <a:spcPct val="120000"/>
              </a:lnSpc>
              <a:spcAft>
                <a:spcPts val="300"/>
              </a:spcAft>
              <a:buAutoNum type="arabicPeriod"/>
              <a:defRPr/>
            </a:pPr>
            <a:r>
              <a:rPr kumimoji="0" lang="zh-TW"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成績單</a:t>
            </a:r>
            <a:r>
              <a:rPr kumimoji="0" lang="zh-TW" altLang="en-US"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影</a:t>
            </a:r>
            <a:r>
              <a:rPr kumimoji="0" lang="zh-TW"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本</a:t>
            </a:r>
            <a:r>
              <a:rPr lang="en-US" altLang="zh-TW" b="1" kern="0" dirty="0" smtClean="0">
                <a:solidFill>
                  <a:schemeClr val="tx2"/>
                </a:solidFill>
                <a:latin typeface="Arial" pitchFamily="34" charset="0"/>
                <a:ea typeface="微軟正黑體" pitchFamily="34" charset="-120"/>
              </a:rPr>
              <a:t>(</a:t>
            </a:r>
            <a:r>
              <a:rPr kumimoji="0" lang="zh-TW"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含大學、研究所</a:t>
            </a:r>
            <a:r>
              <a:rPr lang="en-US" altLang="zh-TW" b="1" kern="0" dirty="0" smtClean="0">
                <a:solidFill>
                  <a:schemeClr val="tx2"/>
                </a:solidFill>
                <a:latin typeface="Arial" pitchFamily="34" charset="0"/>
                <a:ea typeface="微軟正黑體" pitchFamily="34" charset="-120"/>
              </a:rPr>
              <a:t>)</a:t>
            </a:r>
            <a:endParaRPr lang="en-US" altLang="zh-TW" b="1" kern="0" dirty="0">
              <a:solidFill>
                <a:schemeClr val="tx2"/>
              </a:solidFill>
              <a:latin typeface="Arial" pitchFamily="34" charset="0"/>
              <a:ea typeface="微軟正黑體" pitchFamily="34" charset="-120"/>
            </a:endParaRPr>
          </a:p>
          <a:p>
            <a:pPr marL="801688" indent="-260350" defTabSz="914400">
              <a:lnSpc>
                <a:spcPct val="120000"/>
              </a:lnSpc>
              <a:spcAft>
                <a:spcPts val="300"/>
              </a:spcAft>
              <a:buAutoNum type="arabicPeriod"/>
              <a:defRPr/>
            </a:pPr>
            <a:r>
              <a:rPr kumimoji="0" lang="zh-TW"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若曾考過英文檢定</a:t>
            </a:r>
            <a:r>
              <a:rPr lang="en-US" altLang="zh-TW" b="1" kern="0" dirty="0" smtClean="0">
                <a:solidFill>
                  <a:schemeClr val="tx2"/>
                </a:solidFill>
                <a:latin typeface="Arial" pitchFamily="34" charset="0"/>
                <a:ea typeface="微軟正黑體" pitchFamily="34" charset="-120"/>
              </a:rPr>
              <a:t>(</a:t>
            </a:r>
            <a:r>
              <a:rPr kumimoji="0" lang="zh-TW"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如</a:t>
            </a:r>
            <a:r>
              <a:rPr kumimoji="0" lang="zh-TW" altLang="en-US"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a:t>
            </a:r>
            <a:r>
              <a:rPr kumimoji="0" lang="zh-TW"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多益、全民英檢等</a:t>
            </a:r>
            <a:r>
              <a:rPr lang="en-US" altLang="zh-TW" b="1" kern="0" dirty="0" smtClean="0">
                <a:solidFill>
                  <a:schemeClr val="tx2"/>
                </a:solidFill>
                <a:latin typeface="Arial" pitchFamily="34" charset="0"/>
                <a:ea typeface="微軟正黑體" pitchFamily="34" charset="-120"/>
              </a:rPr>
              <a:t>) </a:t>
            </a:r>
            <a:r>
              <a:rPr kumimoji="0" lang="zh-TW" altLang="zh-TW" b="1" i="0" u="none" strike="noStrike" kern="0" cap="none" spc="0" normalizeH="0" baseline="0" noProof="0" dirty="0" smtClean="0">
                <a:ln>
                  <a:noFill/>
                </a:ln>
                <a:solidFill>
                  <a:schemeClr val="tx2"/>
                </a:solidFill>
                <a:effectLst/>
                <a:uLnTx/>
                <a:uFillTx/>
                <a:latin typeface="Arial" pitchFamily="34" charset="0"/>
                <a:ea typeface="微軟正黑體" pitchFamily="34" charset="-120"/>
              </a:rPr>
              <a:t>，可附上成績單或證書影本</a:t>
            </a:r>
            <a:endParaRPr lang="en-US" altLang="zh-TW" b="1" kern="0" noProof="0" dirty="0">
              <a:solidFill>
                <a:schemeClr val="tx2"/>
              </a:solidFill>
              <a:latin typeface="Arial" pitchFamily="34" charset="0"/>
              <a:ea typeface="微軟正黑體" pitchFamily="34" charset="-120"/>
            </a:endParaRPr>
          </a:p>
          <a:p>
            <a:pPr marL="541338" defTabSz="914400">
              <a:lnSpc>
                <a:spcPct val="120000"/>
              </a:lnSpc>
              <a:spcBef>
                <a:spcPts val="1800"/>
              </a:spcBef>
              <a:spcAft>
                <a:spcPts val="300"/>
              </a:spcAft>
              <a:defRPr/>
            </a:pPr>
            <a:r>
              <a:rPr kumimoji="0" lang="zh-TW" altLang="zh-TW"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如有任何問題，</a:t>
            </a:r>
            <a:r>
              <a:rPr kumimoji="0" lang="zh-TW" altLang="en-US"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歡迎與</a:t>
            </a:r>
            <a:r>
              <a:rPr kumimoji="0" lang="zh-TW" altLang="zh-TW"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本所人力資源組</a:t>
            </a:r>
            <a:r>
              <a:rPr kumimoji="0" lang="zh-TW" altLang="en-US"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賴先生</a:t>
            </a:r>
            <a:r>
              <a:rPr kumimoji="0" lang="en-US" altLang="zh-TW"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a:t>
            </a:r>
            <a:r>
              <a:rPr lang="zh-TW" altLang="en-US" sz="1600" b="1" kern="0" noProof="0" dirty="0" smtClean="0">
                <a:latin typeface="Arial" pitchFamily="34" charset="0"/>
                <a:ea typeface="微軟正黑體" pitchFamily="34" charset="-120"/>
                <a:cs typeface="Univers for KPMG" panose="020B0603020202020204" pitchFamily="34" charset="0"/>
              </a:rPr>
              <a:t>吳先生</a:t>
            </a:r>
            <a:r>
              <a:rPr kumimoji="0" lang="zh-TW" altLang="en-US"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聯絡， </a:t>
            </a:r>
            <a:r>
              <a:rPr kumimoji="0" lang="en-US" altLang="zh-TW"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
            </a:r>
            <a:br>
              <a:rPr kumimoji="0" lang="en-US" altLang="zh-TW"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br>
            <a:r>
              <a:rPr kumimoji="0" lang="zh-TW" altLang="zh-TW"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電話：</a:t>
            </a:r>
            <a:r>
              <a:rPr kumimoji="0" lang="en-US" altLang="zh-TW"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02-8101-6666</a:t>
            </a:r>
            <a:r>
              <a:rPr kumimoji="0" lang="zh-TW" altLang="en-US"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 </a:t>
            </a:r>
            <a:r>
              <a:rPr kumimoji="0" lang="en-US" altLang="zh-TW" sz="16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rPr>
              <a:t>#</a:t>
            </a:r>
            <a:r>
              <a:rPr lang="en-US" altLang="zh-TW" sz="1600" b="1" kern="0" noProof="0" dirty="0" smtClean="0">
                <a:latin typeface="Arial" pitchFamily="34" charset="0"/>
                <a:ea typeface="微軟正黑體" pitchFamily="34" charset="-120"/>
                <a:cs typeface="Univers for KPMG" panose="020B0603020202020204" pitchFamily="34" charset="0"/>
              </a:rPr>
              <a:t>02000</a:t>
            </a:r>
            <a:endParaRPr kumimoji="0" lang="en-US" altLang="zh-TW" sz="1400" b="1" i="0" u="none" strike="noStrike" kern="0" cap="none" spc="0" normalizeH="0" baseline="0" noProof="0" dirty="0" smtClean="0">
              <a:ln>
                <a:noFill/>
              </a:ln>
              <a:solidFill>
                <a:schemeClr val="tx1"/>
              </a:solidFill>
              <a:effectLst/>
              <a:uLnTx/>
              <a:uFillTx/>
              <a:latin typeface="Arial" pitchFamily="34" charset="0"/>
              <a:ea typeface="微軟正黑體" pitchFamily="34" charset="-120"/>
              <a:cs typeface="Univers for KPMG" panose="020B0603020202020204" pitchFamily="34" charset="0"/>
            </a:endParaRPr>
          </a:p>
        </p:txBody>
      </p:sp>
    </p:spTree>
    <p:extLst>
      <p:ext uri="{BB962C8B-B14F-4D97-AF65-F5344CB8AC3E}">
        <p14:creationId xmlns:p14="http://schemas.microsoft.com/office/powerpoint/2010/main" val="19675522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l="-75000" r="-25000"/>
          </a:stretch>
        </a:blipFill>
        <a:effectLst/>
      </p:bgPr>
    </p:bg>
    <p:spTree>
      <p:nvGrpSpPr>
        <p:cNvPr id="1" name=""/>
        <p:cNvGrpSpPr/>
        <p:nvPr/>
      </p:nvGrpSpPr>
      <p:grpSpPr>
        <a:xfrm>
          <a:off x="0" y="0"/>
          <a:ext cx="0" cy="0"/>
          <a:chOff x="0" y="0"/>
          <a:chExt cx="0" cy="0"/>
        </a:xfrm>
      </p:grpSpPr>
      <p:sp>
        <p:nvSpPr>
          <p:cNvPr id="9" name="內容版面配置區 6"/>
          <p:cNvSpPr txBox="1">
            <a:spLocks/>
          </p:cNvSpPr>
          <p:nvPr/>
        </p:nvSpPr>
        <p:spPr>
          <a:xfrm>
            <a:off x="628542" y="2090561"/>
            <a:ext cx="6334965" cy="3415432"/>
          </a:xfrm>
          <a:prstGeom prst="rect">
            <a:avLst/>
          </a:prstGeom>
          <a:effectLst/>
        </p:spPr>
        <p:txBody>
          <a:bodyPr anchor="ctr"/>
          <a:lstStyle/>
          <a:p>
            <a:pPr lvl="0" defTabSz="914400">
              <a:lnSpc>
                <a:spcPct val="120000"/>
              </a:lnSpc>
              <a:spcAft>
                <a:spcPts val="600"/>
              </a:spcAft>
              <a:buFont typeface="Wingdings" pitchFamily="2" charset="2"/>
              <a:buChar char="Ø"/>
              <a:defRPr/>
            </a:pPr>
            <a:r>
              <a:rPr lang="zh-TW" altLang="zh-TW" sz="2800" b="1" kern="0" dirty="0" smtClean="0">
                <a:latin typeface="Arial" pitchFamily="34" charset="0"/>
                <a:ea typeface="微軟正黑體" pitchFamily="34" charset="-120"/>
                <a:cs typeface="Univers for KPMG" panose="020B0603020202020204" pitchFamily="34" charset="0"/>
              </a:rPr>
              <a:t>報名時間</a:t>
            </a:r>
            <a:r>
              <a:rPr lang="zh-TW" altLang="en-US" sz="2800" b="1" kern="0" dirty="0" smtClean="0">
                <a:latin typeface="Arial" pitchFamily="34" charset="0"/>
                <a:ea typeface="微軟正黑體" pitchFamily="34" charset="-120"/>
                <a:cs typeface="Univers for KPMG" panose="020B0603020202020204" pitchFamily="34" charset="0"/>
              </a:rPr>
              <a:t> </a:t>
            </a:r>
            <a:endParaRPr lang="en-US" altLang="zh-TW" sz="2800" b="1" kern="0" dirty="0" smtClean="0">
              <a:latin typeface="Arial" pitchFamily="34" charset="0"/>
              <a:ea typeface="微軟正黑體" pitchFamily="34" charset="-120"/>
              <a:cs typeface="Univers for KPMG" panose="020B0603020202020204" pitchFamily="34" charset="0"/>
            </a:endParaRPr>
          </a:p>
          <a:p>
            <a:pPr marL="273050" lvl="0" defTabSz="914400">
              <a:lnSpc>
                <a:spcPct val="150000"/>
              </a:lnSpc>
              <a:spcAft>
                <a:spcPts val="600"/>
              </a:spcAft>
              <a:defRPr/>
            </a:pPr>
            <a:r>
              <a:rPr lang="zh-TW" altLang="zh-TW" sz="2000" b="1" kern="0" dirty="0" smtClean="0">
                <a:solidFill>
                  <a:schemeClr val="tx2"/>
                </a:solidFill>
                <a:latin typeface="Arial" pitchFamily="34" charset="0"/>
                <a:ea typeface="微軟正黑體" pitchFamily="34" charset="-120"/>
                <a:cs typeface="Univers for KPMG" panose="020B0603020202020204" pitchFamily="34" charset="0"/>
              </a:rPr>
              <a:t>即日起至</a:t>
            </a:r>
            <a:r>
              <a:rPr lang="en-US" altLang="zh-TW" sz="2000" b="1" kern="0" dirty="0" smtClean="0">
                <a:solidFill>
                  <a:schemeClr val="tx2"/>
                </a:solidFill>
                <a:latin typeface="Arial" pitchFamily="34" charset="0"/>
                <a:ea typeface="微軟正黑體" pitchFamily="34" charset="-120"/>
                <a:cs typeface="Univers for KPMG" panose="020B0603020202020204" pitchFamily="34" charset="0"/>
              </a:rPr>
              <a:t> </a:t>
            </a:r>
            <a:r>
              <a:rPr lang="en-US" altLang="zh-TW" sz="2000" b="1" u="sng" kern="0" dirty="0" smtClean="0">
                <a:solidFill>
                  <a:srgbClr val="FF0000"/>
                </a:solidFill>
                <a:latin typeface="Arial" pitchFamily="34" charset="0"/>
                <a:ea typeface="微軟正黑體" pitchFamily="34" charset="-120"/>
                <a:cs typeface="Univers for KPMG" panose="020B0603020202020204" pitchFamily="34" charset="0"/>
              </a:rPr>
              <a:t>2019</a:t>
            </a:r>
            <a:r>
              <a:rPr lang="zh-TW" altLang="en-US" sz="2000" b="1" u="sng" kern="0" dirty="0" smtClean="0">
                <a:solidFill>
                  <a:srgbClr val="FF0000"/>
                </a:solidFill>
                <a:latin typeface="Arial" pitchFamily="34" charset="0"/>
                <a:ea typeface="微軟正黑體" pitchFamily="34" charset="-120"/>
                <a:cs typeface="Univers for KPMG" panose="020B0603020202020204" pitchFamily="34" charset="0"/>
              </a:rPr>
              <a:t>年</a:t>
            </a:r>
            <a:r>
              <a:rPr lang="en-US" altLang="zh-TW" sz="2000" b="1" u="sng" kern="0" dirty="0" smtClean="0">
                <a:solidFill>
                  <a:srgbClr val="FF0000"/>
                </a:solidFill>
                <a:latin typeface="Arial" pitchFamily="34" charset="0"/>
                <a:ea typeface="微軟正黑體" pitchFamily="34" charset="-120"/>
                <a:cs typeface="Univers for KPMG" panose="020B0603020202020204" pitchFamily="34" charset="0"/>
              </a:rPr>
              <a:t>04</a:t>
            </a:r>
            <a:r>
              <a:rPr lang="zh-TW" altLang="en-US" sz="2000" b="1" u="sng" kern="0" dirty="0" smtClean="0">
                <a:solidFill>
                  <a:srgbClr val="FF0000"/>
                </a:solidFill>
                <a:latin typeface="Arial" pitchFamily="34" charset="0"/>
                <a:ea typeface="微軟正黑體" pitchFamily="34" charset="-120"/>
                <a:cs typeface="Univers for KPMG" panose="020B0603020202020204" pitchFamily="34" charset="0"/>
              </a:rPr>
              <a:t>月</a:t>
            </a:r>
            <a:r>
              <a:rPr lang="en-US" altLang="zh-TW" sz="2000" b="1" u="sng" kern="0" dirty="0" smtClean="0">
                <a:solidFill>
                  <a:srgbClr val="FF0000"/>
                </a:solidFill>
                <a:latin typeface="Arial" pitchFamily="34" charset="0"/>
                <a:ea typeface="微軟正黑體" pitchFamily="34" charset="-120"/>
                <a:cs typeface="Univers for KPMG" panose="020B0603020202020204" pitchFamily="34" charset="0"/>
              </a:rPr>
              <a:t>22</a:t>
            </a:r>
            <a:r>
              <a:rPr lang="zh-TW" altLang="en-US" sz="2000" b="1" u="sng" kern="0" dirty="0" smtClean="0">
                <a:solidFill>
                  <a:srgbClr val="FF0000"/>
                </a:solidFill>
                <a:latin typeface="Arial" pitchFamily="34" charset="0"/>
                <a:ea typeface="微軟正黑體" pitchFamily="34" charset="-120"/>
                <a:cs typeface="Univers for KPMG" panose="020B0603020202020204" pitchFamily="34" charset="0"/>
              </a:rPr>
              <a:t>日</a:t>
            </a:r>
            <a:r>
              <a:rPr lang="en-US" altLang="zh-TW" sz="2000" b="1" u="sng" kern="0" dirty="0" smtClean="0">
                <a:solidFill>
                  <a:srgbClr val="FF0000"/>
                </a:solidFill>
                <a:latin typeface="Arial" pitchFamily="34" charset="0"/>
                <a:ea typeface="微軟正黑體" pitchFamily="34" charset="-120"/>
                <a:cs typeface="Univers for KPMG" panose="020B0603020202020204" pitchFamily="34" charset="0"/>
              </a:rPr>
              <a:t>(</a:t>
            </a:r>
            <a:r>
              <a:rPr lang="zh-TW" altLang="en-US" sz="2000" b="1" u="sng" kern="0" dirty="0" smtClean="0">
                <a:solidFill>
                  <a:srgbClr val="FF0000"/>
                </a:solidFill>
                <a:latin typeface="Arial" pitchFamily="34" charset="0"/>
                <a:ea typeface="微軟正黑體" pitchFamily="34" charset="-120"/>
                <a:cs typeface="Univers for KPMG" panose="020B0603020202020204" pitchFamily="34" charset="0"/>
              </a:rPr>
              <a:t>一</a:t>
            </a:r>
            <a:r>
              <a:rPr lang="en-US" altLang="zh-TW" sz="2000" b="1" u="sng" kern="0" dirty="0" smtClean="0">
                <a:solidFill>
                  <a:srgbClr val="FF0000"/>
                </a:solidFill>
                <a:latin typeface="Arial" pitchFamily="34" charset="0"/>
                <a:ea typeface="微軟正黑體" pitchFamily="34" charset="-120"/>
                <a:cs typeface="Univers for KPMG" panose="020B0603020202020204" pitchFamily="34" charset="0"/>
              </a:rPr>
              <a:t>)</a:t>
            </a:r>
            <a:r>
              <a:rPr lang="zh-TW" altLang="en-US" sz="2000" b="1" kern="0" dirty="0" smtClean="0">
                <a:solidFill>
                  <a:srgbClr val="FF0000"/>
                </a:solidFill>
                <a:latin typeface="Arial" pitchFamily="34" charset="0"/>
                <a:ea typeface="微軟正黑體" pitchFamily="34" charset="-120"/>
                <a:cs typeface="Univers for KPMG" panose="020B0603020202020204" pitchFamily="34" charset="0"/>
              </a:rPr>
              <a:t> </a:t>
            </a:r>
            <a:r>
              <a:rPr lang="zh-TW" altLang="zh-TW" sz="2000" b="1" kern="0" dirty="0" smtClean="0">
                <a:solidFill>
                  <a:schemeClr val="tx2"/>
                </a:solidFill>
                <a:latin typeface="Arial" pitchFamily="34" charset="0"/>
                <a:ea typeface="微軟正黑體" pitchFamily="34" charset="-120"/>
                <a:cs typeface="Univers for KPMG" panose="020B0603020202020204" pitchFamily="34" charset="0"/>
              </a:rPr>
              <a:t>止</a:t>
            </a:r>
            <a:endParaRPr lang="en-US" altLang="zh-TW" sz="2000" b="1" kern="0" dirty="0" smtClean="0">
              <a:latin typeface="Arial" pitchFamily="34" charset="0"/>
              <a:ea typeface="微軟正黑體" pitchFamily="34" charset="-120"/>
              <a:cs typeface="Univers for KPMG" panose="020B0603020202020204" pitchFamily="34" charset="0"/>
            </a:endParaRPr>
          </a:p>
          <a:p>
            <a:pPr lvl="0" defTabSz="914400">
              <a:lnSpc>
                <a:spcPct val="150000"/>
              </a:lnSpc>
              <a:spcAft>
                <a:spcPts val="600"/>
              </a:spcAft>
              <a:buFont typeface="Wingdings" pitchFamily="2" charset="2"/>
              <a:buChar char="Ø"/>
              <a:defRPr/>
            </a:pPr>
            <a:r>
              <a:rPr lang="zh-TW" altLang="zh-TW" sz="2800" b="1" kern="0" dirty="0" smtClean="0">
                <a:latin typeface="Arial" pitchFamily="34" charset="0"/>
                <a:ea typeface="微軟正黑體" pitchFamily="34" charset="-120"/>
                <a:cs typeface="Univers for KPMG" panose="020B0603020202020204" pitchFamily="34" charset="0"/>
              </a:rPr>
              <a:t>報名方式</a:t>
            </a:r>
            <a:r>
              <a:rPr lang="zh-TW" altLang="en-US" sz="2800" b="1" kern="0" dirty="0" smtClean="0">
                <a:latin typeface="Arial" pitchFamily="34" charset="0"/>
                <a:ea typeface="微軟正黑體" pitchFamily="34" charset="-120"/>
                <a:cs typeface="Univers for KPMG" panose="020B0603020202020204" pitchFamily="34" charset="0"/>
              </a:rPr>
              <a:t> </a:t>
            </a:r>
            <a:endParaRPr lang="en-US" altLang="zh-TW" sz="2800" b="1" kern="0" dirty="0" smtClean="0">
              <a:latin typeface="Arial" pitchFamily="34" charset="0"/>
              <a:ea typeface="微軟正黑體" pitchFamily="34" charset="-120"/>
              <a:cs typeface="Univers for KPMG" panose="020B0603020202020204" pitchFamily="34" charset="0"/>
            </a:endParaRPr>
          </a:p>
          <a:p>
            <a:pPr marL="273050">
              <a:lnSpc>
                <a:spcPct val="120000"/>
              </a:lnSpc>
              <a:spcAft>
                <a:spcPts val="300"/>
              </a:spcAft>
              <a:defRPr/>
            </a:pPr>
            <a:r>
              <a:rPr lang="zh-TW" altLang="en-US" sz="2000" b="1" kern="0" dirty="0" smtClean="0">
                <a:latin typeface="Arial" pitchFamily="34" charset="0"/>
                <a:ea typeface="微軟正黑體" pitchFamily="34" charset="-120"/>
                <a:cs typeface="Univers for KPMG" panose="020B0603020202020204" pitchFamily="34" charset="0"/>
              </a:rPr>
              <a:t>請於線上應徵工讀計劃，網址如下 ：</a:t>
            </a:r>
            <a:r>
              <a:rPr lang="en-US" altLang="zh-TW" sz="2000" b="1" kern="0" dirty="0" smtClean="0">
                <a:latin typeface="Arial" pitchFamily="34" charset="0"/>
                <a:ea typeface="微軟正黑體" pitchFamily="34" charset="-120"/>
                <a:cs typeface="Univers for KPMG" panose="020B0603020202020204" pitchFamily="34" charset="0"/>
              </a:rPr>
              <a:t/>
            </a:r>
            <a:br>
              <a:rPr lang="en-US" altLang="zh-TW" sz="2000" b="1" kern="0" dirty="0" smtClean="0">
                <a:latin typeface="Arial" pitchFamily="34" charset="0"/>
                <a:ea typeface="微軟正黑體" pitchFamily="34" charset="-120"/>
                <a:cs typeface="Univers for KPMG" panose="020B0603020202020204" pitchFamily="34" charset="0"/>
              </a:rPr>
            </a:br>
            <a:r>
              <a:rPr lang="en-US" altLang="zh-TW" u="sng" dirty="0">
                <a:hlinkClick r:id="rId4"/>
              </a:rPr>
              <a:t>https://</a:t>
            </a:r>
            <a:r>
              <a:rPr lang="en-US" altLang="zh-TW" u="sng" dirty="0" smtClean="0">
                <a:hlinkClick r:id="rId4"/>
              </a:rPr>
              <a:t>kpmgtw.taleo.net/careersection/twn/jobdetail.ftl?job=2019INTERN02&amp;tz=GMT%2B08%3A00</a:t>
            </a:r>
            <a:endParaRPr lang="en-US" altLang="zh-TW" b="1" kern="0" dirty="0">
              <a:latin typeface="Arial" pitchFamily="34" charset="0"/>
              <a:ea typeface="微軟正黑體" pitchFamily="34" charset="-120"/>
            </a:endParaRPr>
          </a:p>
          <a:p>
            <a:pPr marL="273050" defTabSz="914400">
              <a:lnSpc>
                <a:spcPct val="120000"/>
              </a:lnSpc>
              <a:spcAft>
                <a:spcPts val="300"/>
              </a:spcAft>
              <a:defRPr/>
            </a:pPr>
            <a:endParaRPr lang="en-US" altLang="zh-TW" sz="2000" b="1" kern="0" dirty="0" smtClean="0">
              <a:latin typeface="Arial" pitchFamily="34" charset="0"/>
              <a:ea typeface="微軟正黑體" pitchFamily="34" charset="-120"/>
              <a:cs typeface="Univers for KPMG" panose="020B0603020202020204" pitchFamily="34" charset="0"/>
            </a:endParaRPr>
          </a:p>
          <a:p>
            <a:pPr marL="273050" defTabSz="914400">
              <a:lnSpc>
                <a:spcPct val="120000"/>
              </a:lnSpc>
              <a:spcAft>
                <a:spcPts val="300"/>
              </a:spcAft>
              <a:defRPr/>
            </a:pPr>
            <a:r>
              <a:rPr lang="zh-TW" altLang="zh-TW" sz="1600" b="1" kern="0" dirty="0" smtClean="0">
                <a:latin typeface="Arial" pitchFamily="34" charset="0"/>
                <a:ea typeface="微軟正黑體" pitchFamily="34" charset="-120"/>
                <a:cs typeface="Univers for KPMG" panose="020B0603020202020204" pitchFamily="34" charset="0"/>
              </a:rPr>
              <a:t>如有任何問題，</a:t>
            </a:r>
            <a:r>
              <a:rPr lang="zh-TW" altLang="en-US" sz="1600" b="1" kern="0" dirty="0" smtClean="0">
                <a:latin typeface="Arial" pitchFamily="34" charset="0"/>
                <a:ea typeface="微軟正黑體" pitchFamily="34" charset="-120"/>
                <a:cs typeface="Univers for KPMG" panose="020B0603020202020204" pitchFamily="34" charset="0"/>
              </a:rPr>
              <a:t>歡迎與</a:t>
            </a:r>
            <a:r>
              <a:rPr lang="zh-TW" altLang="zh-TW" sz="1600" b="1" kern="0" dirty="0" smtClean="0">
                <a:latin typeface="Arial" pitchFamily="34" charset="0"/>
                <a:ea typeface="微軟正黑體" pitchFamily="34" charset="-120"/>
                <a:cs typeface="Univers for KPMG" panose="020B0603020202020204" pitchFamily="34" charset="0"/>
              </a:rPr>
              <a:t>本所人力資源組</a:t>
            </a:r>
            <a:r>
              <a:rPr lang="zh-TW" altLang="en-US" sz="1600" b="1" kern="0" dirty="0" smtClean="0">
                <a:latin typeface="Arial" pitchFamily="34" charset="0"/>
                <a:ea typeface="微軟正黑體" pitchFamily="34" charset="-120"/>
                <a:cs typeface="Univers for KPMG" panose="020B0603020202020204" pitchFamily="34" charset="0"/>
              </a:rPr>
              <a:t>賴先生</a:t>
            </a:r>
            <a:r>
              <a:rPr lang="en-US" altLang="zh-TW" sz="1600" b="1" kern="0" dirty="0" smtClean="0">
                <a:latin typeface="Arial" pitchFamily="34" charset="0"/>
                <a:ea typeface="微軟正黑體" pitchFamily="34" charset="-120"/>
                <a:cs typeface="Univers for KPMG" panose="020B0603020202020204" pitchFamily="34" charset="0"/>
              </a:rPr>
              <a:t>/</a:t>
            </a:r>
            <a:r>
              <a:rPr lang="zh-TW" altLang="en-US" sz="1600" b="1" kern="0" dirty="0" smtClean="0">
                <a:latin typeface="Arial" pitchFamily="34" charset="0"/>
                <a:ea typeface="微軟正黑體" pitchFamily="34" charset="-120"/>
                <a:cs typeface="Univers for KPMG" panose="020B0603020202020204" pitchFamily="34" charset="0"/>
              </a:rPr>
              <a:t>吳先生聯絡， </a:t>
            </a:r>
            <a:r>
              <a:rPr lang="en-US" altLang="zh-TW" sz="1600" b="1" kern="0" dirty="0" smtClean="0">
                <a:latin typeface="Arial" pitchFamily="34" charset="0"/>
                <a:ea typeface="微軟正黑體" pitchFamily="34" charset="-120"/>
                <a:cs typeface="Univers for KPMG" panose="020B0603020202020204" pitchFamily="34" charset="0"/>
              </a:rPr>
              <a:t/>
            </a:r>
            <a:br>
              <a:rPr lang="en-US" altLang="zh-TW" sz="1600" b="1" kern="0" dirty="0" smtClean="0">
                <a:latin typeface="Arial" pitchFamily="34" charset="0"/>
                <a:ea typeface="微軟正黑體" pitchFamily="34" charset="-120"/>
                <a:cs typeface="Univers for KPMG" panose="020B0603020202020204" pitchFamily="34" charset="0"/>
              </a:rPr>
            </a:br>
            <a:r>
              <a:rPr lang="zh-TW" altLang="zh-TW" sz="1600" b="1" kern="0" dirty="0" smtClean="0">
                <a:latin typeface="Arial" pitchFamily="34" charset="0"/>
                <a:ea typeface="微軟正黑體" pitchFamily="34" charset="-120"/>
                <a:cs typeface="Univers for KPMG" panose="020B0603020202020204" pitchFamily="34" charset="0"/>
              </a:rPr>
              <a:t>電話：</a:t>
            </a:r>
            <a:r>
              <a:rPr lang="en-US" altLang="zh-TW" sz="1600" b="1" kern="0" dirty="0" smtClean="0">
                <a:latin typeface="Arial" pitchFamily="34" charset="0"/>
                <a:ea typeface="微軟正黑體" pitchFamily="34" charset="-120"/>
                <a:cs typeface="Univers for KPMG" panose="020B0603020202020204" pitchFamily="34" charset="0"/>
              </a:rPr>
              <a:t>02-8101-6666</a:t>
            </a:r>
            <a:r>
              <a:rPr lang="zh-TW" altLang="en-US" sz="1600" b="1" kern="0" dirty="0" smtClean="0">
                <a:latin typeface="Arial" pitchFamily="34" charset="0"/>
                <a:ea typeface="微軟正黑體" pitchFamily="34" charset="-120"/>
                <a:cs typeface="Univers for KPMG" panose="020B0603020202020204" pitchFamily="34" charset="0"/>
              </a:rPr>
              <a:t> </a:t>
            </a:r>
            <a:r>
              <a:rPr lang="en-US" altLang="zh-TW" sz="1600" b="1" kern="0" dirty="0" smtClean="0">
                <a:latin typeface="Arial" pitchFamily="34" charset="0"/>
                <a:ea typeface="微軟正黑體" pitchFamily="34" charset="-120"/>
                <a:cs typeface="Univers for KPMG" panose="020B0603020202020204" pitchFamily="34" charset="0"/>
              </a:rPr>
              <a:t>#02000</a:t>
            </a:r>
            <a:endParaRPr lang="en-US" altLang="zh-TW" sz="2000" b="1" kern="0" dirty="0" smtClean="0">
              <a:latin typeface="Arial" pitchFamily="34" charset="0"/>
              <a:ea typeface="微軟正黑體" pitchFamily="34" charset="-120"/>
              <a:cs typeface="Univers for KPMG" panose="020B0603020202020204" pitchFamily="34" charset="0"/>
            </a:endParaRPr>
          </a:p>
        </p:txBody>
      </p:sp>
      <p:sp>
        <p:nvSpPr>
          <p:cNvPr id="11" name="Rectangle 4"/>
          <p:cNvSpPr txBox="1">
            <a:spLocks noChangeArrowheads="1"/>
          </p:cNvSpPr>
          <p:nvPr/>
        </p:nvSpPr>
        <p:spPr bwMode="gray">
          <a:xfrm>
            <a:off x="0" y="373441"/>
            <a:ext cx="9075760" cy="111507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lgn="ctr">
              <a:spcBef>
                <a:spcPct val="40000"/>
              </a:spcBef>
            </a:pPr>
            <a:r>
              <a:rPr lang="en-US" altLang="zh-TW" sz="4400" b="1" kern="0" dirty="0">
                <a:ln>
                  <a:solidFill>
                    <a:schemeClr val="bg1"/>
                  </a:solidFill>
                  <a:prstDash val="solid"/>
                </a:ln>
                <a:solidFill>
                  <a:srgbClr val="0034F2"/>
                </a:solidFill>
                <a:ea typeface="微軟正黑體" pitchFamily="34" charset="-120"/>
                <a:cs typeface="Arial" pitchFamily="34" charset="0"/>
              </a:rPr>
              <a:t>Build your future </a:t>
            </a:r>
            <a:r>
              <a:rPr lang="en-US" altLang="zh-TW" sz="4400" b="1" kern="0" dirty="0" smtClean="0">
                <a:ln>
                  <a:solidFill>
                    <a:schemeClr val="bg1"/>
                  </a:solidFill>
                  <a:prstDash val="solid"/>
                </a:ln>
                <a:solidFill>
                  <a:srgbClr val="0034F2"/>
                </a:solidFill>
                <a:ea typeface="微軟正黑體" pitchFamily="34" charset="-120"/>
                <a:cs typeface="Arial" pitchFamily="34" charset="0"/>
              </a:rPr>
              <a:t>with</a:t>
            </a:r>
            <a:r>
              <a:rPr lang="zh-TW" altLang="en-US" sz="4400" b="1" kern="0" dirty="0" smtClean="0">
                <a:ln>
                  <a:solidFill>
                    <a:schemeClr val="bg1"/>
                  </a:solidFill>
                  <a:prstDash val="solid"/>
                </a:ln>
                <a:solidFill>
                  <a:srgbClr val="0034F2"/>
                </a:solidFill>
                <a:ea typeface="微軟正黑體" pitchFamily="34" charset="-120"/>
                <a:cs typeface="Arial" pitchFamily="34" charset="0"/>
              </a:rPr>
              <a:t> </a:t>
            </a:r>
            <a:r>
              <a:rPr lang="en-US" altLang="zh-TW" sz="4400" b="1" kern="0" dirty="0" smtClean="0">
                <a:ln>
                  <a:solidFill>
                    <a:schemeClr val="bg1"/>
                  </a:solidFill>
                  <a:prstDash val="solid"/>
                </a:ln>
                <a:solidFill>
                  <a:srgbClr val="0034F2"/>
                </a:solidFill>
                <a:ea typeface="微軟正黑體" pitchFamily="34" charset="-120"/>
                <a:cs typeface="Arial" pitchFamily="34" charset="0"/>
              </a:rPr>
              <a:t>KPMG! </a:t>
            </a:r>
            <a:endParaRPr kumimoji="0" lang="en-US" altLang="zh-TW" sz="4400" b="1" i="0" u="none" strike="noStrike" kern="0" cap="none" spc="0" normalizeH="0" baseline="0" noProof="0" dirty="0" smtClean="0">
              <a:ln>
                <a:solidFill>
                  <a:schemeClr val="bg1"/>
                </a:solidFill>
                <a:prstDash val="solid"/>
              </a:ln>
              <a:solidFill>
                <a:srgbClr val="0034F2"/>
              </a:solidFill>
              <a:effectLst/>
              <a:uLnTx/>
              <a:uFillTx/>
              <a:ea typeface="微軟正黑體" pitchFamily="34" charset="-120"/>
              <a:cs typeface="Arial" pitchFamily="34" charset="0"/>
            </a:endParaRPr>
          </a:p>
        </p:txBody>
      </p:sp>
    </p:spTree>
    <p:extLst>
      <p:ext uri="{BB962C8B-B14F-4D97-AF65-F5344CB8AC3E}">
        <p14:creationId xmlns:p14="http://schemas.microsoft.com/office/powerpoint/2010/main" val="2553818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dirty="0" smtClean="0"/>
              <a:t>Thank you</a:t>
            </a:r>
            <a:endParaRPr lang="en-US" noProof="0" dirty="0"/>
          </a:p>
        </p:txBody>
      </p:sp>
      <p:sp>
        <p:nvSpPr>
          <p:cNvPr id="5" name="Text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82015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p:cNvSpPr>
            <a:spLocks noGrp="1"/>
          </p:cNvSpPr>
          <p:nvPr>
            <p:ph type="body" sz="quarter" idx="11"/>
            <p:custDataLst>
              <p:tags r:id="rId1"/>
            </p:custDataLst>
          </p:nvPr>
        </p:nvSpPr>
        <p:spPr/>
        <p:txBody>
          <a:bodyPr/>
          <a:lstStyle/>
          <a:p>
            <a:r>
              <a:rPr lang="en-US" altLang="zh-TW" dirty="0"/>
              <a:t>© 2018 KPMG, a Taiwan partnership and a member firm of the KPMG network of independent member firms affiliated with KPMG International Cooperative ("KPMG International"), a Swiss entity. All rights reserved. Printed in Taiwan.</a:t>
            </a:r>
          </a:p>
        </p:txBody>
      </p:sp>
      <p:sp>
        <p:nvSpPr>
          <p:cNvPr id="30" name="Text Placeholder 29"/>
          <p:cNvSpPr>
            <a:spLocks noGrp="1"/>
          </p:cNvSpPr>
          <p:nvPr>
            <p:ph type="body" sz="quarter" idx="12"/>
          </p:nvPr>
        </p:nvSpPr>
        <p:spPr/>
        <p:txBody>
          <a:bodyPr/>
          <a:lstStyle/>
          <a:p>
            <a:r>
              <a:rPr lang="en-US" noProof="0" dirty="0" smtClean="0"/>
              <a:t>The KPMG name and logo are registered trademarks or trademarks of KPMG International. </a:t>
            </a:r>
            <a:endParaRPr lang="en-US" noProof="0" dirty="0"/>
          </a:p>
        </p:txBody>
      </p:sp>
      <p:sp>
        <p:nvSpPr>
          <p:cNvPr id="40" name="Text Placeholder 39"/>
          <p:cNvSpPr>
            <a:spLocks noGrp="1"/>
          </p:cNvSpPr>
          <p:nvPr>
            <p:ph type="body" sz="quarter" idx="13"/>
          </p:nvPr>
        </p:nvSpPr>
        <p:spPr/>
        <p:txBody>
          <a:bodyPr/>
          <a:lstStyle/>
          <a:p>
            <a:r>
              <a:rPr lang="en-US" noProof="0" dirty="0" smtClean="0"/>
              <a:t>The information contained herein is of a general nature and is not intended to address the circumstances of any particular individual or entity. Although we endeavor to provide accurate and timely information, there can be no guarantee that such information is accurate as of the date it is received or that it will continue to be accurate in the future. No one should act on such information without appropriate professional advice after a thorough examination of the particular situation.</a:t>
            </a:r>
            <a:endParaRPr lang="en-US" noProof="0" dirty="0"/>
          </a:p>
        </p:txBody>
      </p:sp>
    </p:spTree>
    <p:extLst>
      <p:ext uri="{BB962C8B-B14F-4D97-AF65-F5344CB8AC3E}">
        <p14:creationId xmlns:p14="http://schemas.microsoft.com/office/powerpoint/2010/main" val="358984903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ONTUSED" val="KPMGFONT"/>
  <p:tag name="CREATEDBY" val="Global PowerPoint Toolbar"/>
  <p:tag name="TOOLBARVERSION" val="5.26"/>
  <p:tag name="TYPE" val="Screen"/>
  <p:tag name="KEYWORD" val="SCREEN"/>
  <p:tag name="TEMPLATEVERSION" val="18/05/2018 16:29:53"/>
</p:tagLst>
</file>

<file path=ppt/tags/tag2.xml><?xml version="1.0" encoding="utf-8"?>
<p:tagLst xmlns:a="http://schemas.openxmlformats.org/drawingml/2006/main" xmlns:r="http://schemas.openxmlformats.org/officeDocument/2006/relationships" xmlns:p="http://schemas.openxmlformats.org/presentationml/2006/main">
  <p:tag name="ADV_TOP" val="497.6471"/>
  <p:tag name="ADV_LEFT" val="136.3465"/>
  <p:tag name="ADV_HEIGHT" val="29.19685"/>
  <p:tag name="ADV_WIDTH" val="458.0787"/>
  <p:tag name="ADV_COPYRIGHT" val="TRUE"/>
</p:tagLst>
</file>

<file path=ppt/tags/tag3.xml><?xml version="1.0" encoding="utf-8"?>
<p:tagLst xmlns:a="http://schemas.openxmlformats.org/drawingml/2006/main" xmlns:r="http://schemas.openxmlformats.org/officeDocument/2006/relationships" xmlns:p="http://schemas.openxmlformats.org/presentationml/2006/main">
  <p:tag name="ADV_TOP" val="497.6471"/>
  <p:tag name="ADV_LEFT" val="136.3465"/>
  <p:tag name="ADV_HEIGHT" val="29.19685"/>
  <p:tag name="ADV_WIDTH" val="458.0787"/>
  <p:tag name="ADV_COPYRIGHT" val="TRUE"/>
</p:tagLst>
</file>

<file path=ppt/tags/tag4.xml><?xml version="1.0" encoding="utf-8"?>
<p:tagLst xmlns:a="http://schemas.openxmlformats.org/drawingml/2006/main" xmlns:r="http://schemas.openxmlformats.org/officeDocument/2006/relationships" xmlns:p="http://schemas.openxmlformats.org/presentationml/2006/main">
  <p:tag name="COPYRIGHT1" val="TRUE"/>
</p:tagLst>
</file>

<file path=ppt/theme/theme1.xml><?xml version="1.0" encoding="utf-8"?>
<a:theme xmlns:a="http://schemas.openxmlformats.org/drawingml/2006/main" name="KPMG_Standard_4x3_0922_2015">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English (client)">
      <a:majorFont>
        <a:latin typeface="KPMG Light"/>
        <a:ea typeface="微軟正黑體"/>
        <a:cs typeface=""/>
      </a:majorFont>
      <a:minorFont>
        <a:latin typeface="Arial"/>
        <a:ea typeface="微軟正黑體"/>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15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Screen Standard Template.potx" id="{8C9F25A5-8F40-4C38-9C2E-3E54B2B9ABBF}" vid="{EB9EDA03-A2D2-4812-9FA0-5E60DA10809F}"/>
    </a:ext>
  </a:extLst>
</a:theme>
</file>

<file path=ppt/theme/theme2.xml><?xml version="1.0" encoding="utf-8"?>
<a:theme xmlns:a="http://schemas.openxmlformats.org/drawingml/2006/main" name="KPMG_Report_4x3_050216_2016">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English (client)">
      <a:majorFont>
        <a:latin typeface="KPMG Light"/>
        <a:ea typeface="微軟正黑體"/>
        <a:cs typeface=""/>
      </a:majorFont>
      <a:minorFont>
        <a:latin typeface="Arial"/>
        <a:ea typeface="微軟正黑體"/>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CFB9F66A-7D09-4F9D-95C9-83DDED54ED69}" vid="{E879A80B-3B55-4BAA-A7F4-5136C2D8B8A6}"/>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355</TotalTime>
  <Words>377</Words>
  <Application>Microsoft Office PowerPoint</Application>
  <PresentationFormat>如螢幕大小 (4:3)</PresentationFormat>
  <Paragraphs>47</Paragraphs>
  <Slides>8</Slides>
  <Notes>4</Notes>
  <HiddenSlides>0</HiddenSlides>
  <MMClips>0</MMClips>
  <ScaleCrop>false</ScaleCrop>
  <HeadingPairs>
    <vt:vector size="6" baseType="variant">
      <vt:variant>
        <vt:lpstr>使用字型</vt:lpstr>
      </vt:variant>
      <vt:variant>
        <vt:i4>8</vt:i4>
      </vt:variant>
      <vt:variant>
        <vt:lpstr>佈景主題</vt:lpstr>
      </vt:variant>
      <vt:variant>
        <vt:i4>2</vt:i4>
      </vt:variant>
      <vt:variant>
        <vt:lpstr>投影片標題</vt:lpstr>
      </vt:variant>
      <vt:variant>
        <vt:i4>8</vt:i4>
      </vt:variant>
    </vt:vector>
  </HeadingPairs>
  <TitlesOfParts>
    <vt:vector size="18" baseType="lpstr">
      <vt:lpstr>微軟正黑體</vt:lpstr>
      <vt:lpstr>新細明體</vt:lpstr>
      <vt:lpstr>Arial</vt:lpstr>
      <vt:lpstr>Calibri</vt:lpstr>
      <vt:lpstr>KPMG Light</vt:lpstr>
      <vt:lpstr>Univers for KPMG</vt:lpstr>
      <vt:lpstr>Univers for KPMG Light</vt:lpstr>
      <vt:lpstr>Wingdings</vt:lpstr>
      <vt:lpstr>KPMG_Standard_4x3_0922_2015</vt:lpstr>
      <vt:lpstr>KPMG_Report_4x3_050216_2016</vt:lpstr>
      <vt:lpstr>KPMG 暑期工讀計畫</vt:lpstr>
      <vt:lpstr>PowerPoint 簡報</vt:lpstr>
      <vt:lpstr>PowerPoint 簡報</vt:lpstr>
      <vt:lpstr>PowerPoint 簡報</vt:lpstr>
      <vt:lpstr>PowerPoint 簡報</vt:lpstr>
      <vt:lpstr>PowerPoint 簡報</vt:lpstr>
      <vt:lpstr>Thank you</vt:lpstr>
      <vt:lpstr>PowerPoint 簡報</vt:lpstr>
    </vt:vector>
  </TitlesOfParts>
  <Company>KPMG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Wu, Frank C.F. (TW/851A00)</dc:creator>
  <cp:lastModifiedBy>Lai, Daniel C.E. (TW/851A00)</cp:lastModifiedBy>
  <cp:revision>42</cp:revision>
  <cp:lastPrinted>2018-04-02T07:18:25Z</cp:lastPrinted>
  <dcterms:created xsi:type="dcterms:W3CDTF">2018-03-29T02:04:55Z</dcterms:created>
  <dcterms:modified xsi:type="dcterms:W3CDTF">2019-03-29T03:31:32Z</dcterms:modified>
  <cp:category>KPMG Confidential</cp:category>
</cp:coreProperties>
</file>